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58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82" autoAdjust="0"/>
    <p:restoredTop sz="94660"/>
  </p:normalViewPr>
  <p:slideViewPr>
    <p:cSldViewPr>
      <p:cViewPr varScale="1">
        <p:scale>
          <a:sx n="68" d="100"/>
          <a:sy n="68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1DDB6-5587-489C-B320-286FF1CC4AD0}" type="datetimeFigureOut">
              <a:rPr lang="pl-PL" smtClean="0"/>
              <a:t>2015-01-12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2935F-3041-4ACB-9E30-C4A608621E5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muzea.malopolska.pl/obiekty/-/a/techniki/9341024" TargetMode="External"/><Relationship Id="rId3" Type="http://schemas.openxmlformats.org/officeDocument/2006/relationships/hyperlink" Target="http://muzea.malopolska.pl/obiekty/-/a/materialy/4878144" TargetMode="External"/><Relationship Id="rId7" Type="http://schemas.openxmlformats.org/officeDocument/2006/relationships/hyperlink" Target="http://muzea.malopolska.pl/obiekty/-/a/techniki/1115155" TargetMode="External"/><Relationship Id="rId2" Type="http://schemas.openxmlformats.org/officeDocument/2006/relationships/hyperlink" Target="http://muzea.malopolska.pl/obiekty/-/a/materialy/172650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uzea.malopolska.pl/obiekty/-/a/techniki/1115260" TargetMode="External"/><Relationship Id="rId5" Type="http://schemas.openxmlformats.org/officeDocument/2006/relationships/hyperlink" Target="http://muzea.malopolska.pl/obiekty/-/a/techniki/9235703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muzea.malopolska.pl/obiekty/-/a/techniki/2086928" TargetMode="Externa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uzea.malopolska.pl/obiekty/-/a/tematy/1232398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://muzea.malopolska.pl/obiekty/-/a/tematy/123239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://muzea.malopolska.pl/obiekty/-/a/tematy/1232416" TargetMode="External"/><Relationship Id="rId4" Type="http://schemas.openxmlformats.org/officeDocument/2006/relationships/hyperlink" Target="http://muzea.malopolska.pl/obiekty/-/a/tematy/12324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500197"/>
          </a:xfrm>
        </p:spPr>
        <p:txBody>
          <a:bodyPr>
            <a:normAutofit/>
          </a:bodyPr>
          <a:lstStyle/>
          <a:p>
            <a:r>
              <a:rPr lang="pl-PL" sz="7200" dirty="0" smtClean="0">
                <a:solidFill>
                  <a:srgbClr val="FF0000"/>
                </a:solidFill>
              </a:rPr>
              <a:t>Wirtualna Wystawa!</a:t>
            </a:r>
            <a:endParaRPr lang="pl-PL" sz="7200" dirty="0">
              <a:solidFill>
                <a:srgbClr val="FF0000"/>
              </a:solidFill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58118" cy="1752600"/>
          </a:xfrm>
        </p:spPr>
        <p:txBody>
          <a:bodyPr/>
          <a:lstStyle/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Daria Jurewicz</a:t>
            </a:r>
          </a:p>
          <a:p>
            <a:r>
              <a:rPr lang="pl-PL" dirty="0" smtClean="0">
                <a:solidFill>
                  <a:schemeClr val="accent5">
                    <a:lumMod val="75000"/>
                  </a:schemeClr>
                </a:solidFill>
              </a:rPr>
              <a:t>Klasa 2c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b="1" dirty="0" smtClean="0"/>
              <a:t>Zamek Królewski na Wawelu Państwowe Zbiory Sztuk</a:t>
            </a:r>
            <a:endParaRPr lang="pl-PL" sz="4800" b="1" dirty="0"/>
          </a:p>
        </p:txBody>
      </p:sp>
      <p:pic>
        <p:nvPicPr>
          <p:cNvPr id="4" name="Symbol zastępczy zawartości 3" descr="_stacjakultura_12662595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3050"/>
            <a:ext cx="9144000" cy="5214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64318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Model </a:t>
            </a:r>
            <a:r>
              <a:rPr lang="pl-PL" sz="5300" b="1" dirty="0" smtClean="0"/>
              <a:t>sarkofagu</a:t>
            </a:r>
            <a:r>
              <a:rPr lang="pl-PL" b="1" dirty="0" smtClean="0"/>
              <a:t> Królowej Jadwigi z Katedry Wawelskiej</a:t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" name="Symbol zastępczy zawartości 3" descr="ZKWawel_8326_Model_sarkofagu_Krolowej_Jadwigi_03_2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429552" cy="49095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442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Replika w brązie powstałego w listopadzie 1900 roku ostatecznego wariantu modelu sarkofagu królowej Jadwigi (zm. 1399), który dla katedry wawelskiej w roku 1902 w Rzymie zrealizował Antoni </a:t>
            </a:r>
            <a:r>
              <a:rPr lang="pl-PL" b="1" dirty="0" err="1" smtClean="0"/>
              <a:t>Madeyski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4" name="Symbol zastępczy zawartości 3" descr="IMG_00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857628"/>
            <a:ext cx="4013064" cy="2675376"/>
          </a:xfrm>
        </p:spPr>
      </p:pic>
      <p:pic>
        <p:nvPicPr>
          <p:cNvPr id="6" name="Obraz 5" descr="IMG_0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929066"/>
            <a:ext cx="4015676" cy="2675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85918" y="4643446"/>
            <a:ext cx="5635646" cy="723892"/>
          </a:xfrm>
        </p:spPr>
        <p:txBody>
          <a:bodyPr>
            <a:normAutofit/>
          </a:bodyPr>
          <a:lstStyle/>
          <a:p>
            <a:r>
              <a:rPr lang="pl-PL" sz="4000" dirty="0" smtClean="0"/>
              <a:t>Autor: Antoni </a:t>
            </a:r>
            <a:r>
              <a:rPr lang="pl-PL" sz="4000" dirty="0" err="1" smtClean="0"/>
              <a:t>Madeyski</a:t>
            </a:r>
            <a:endParaRPr lang="pl-PL" sz="4000" dirty="0"/>
          </a:p>
        </p:txBody>
      </p:sp>
      <p:pic>
        <p:nvPicPr>
          <p:cNvPr id="7" name="Symbol zastępczy obrazu 6" descr="IMG_0003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584" r="5584"/>
          <a:stretch>
            <a:fillRect/>
          </a:stretch>
        </p:blipFill>
        <p:spPr>
          <a:xfrm>
            <a:off x="0" y="1"/>
            <a:ext cx="9144000" cy="485776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04934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Czas powstania: 1900–1902</a:t>
            </a:r>
          </a:p>
          <a:p>
            <a:r>
              <a:rPr lang="pl-PL" sz="3600" b="1" dirty="0" smtClean="0"/>
              <a:t>Miejsce powstania: Rzym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5429288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Wymiary: wysokość: 30 cm, szerokość: 61,5 cm, głębokość: 31,6 cm </a:t>
            </a:r>
            <a:br>
              <a:rPr lang="pl-PL" sz="3600" b="1" dirty="0" smtClean="0"/>
            </a:br>
            <a:r>
              <a:rPr lang="pl-PL" sz="3600" b="1" dirty="0" smtClean="0"/>
              <a:t>Materiał: </a:t>
            </a:r>
            <a:r>
              <a:rPr lang="pl-PL" sz="3600" dirty="0" smtClean="0">
                <a:hlinkClick r:id="rId2"/>
              </a:rPr>
              <a:t>brąz</a:t>
            </a:r>
            <a:r>
              <a:rPr lang="pl-PL" sz="3600" dirty="0" smtClean="0"/>
              <a:t>, </a:t>
            </a:r>
            <a:r>
              <a:rPr lang="pl-PL" sz="3600" dirty="0" smtClean="0">
                <a:hlinkClick r:id="rId3"/>
              </a:rPr>
              <a:t>marmur włoski</a:t>
            </a: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3600" b="1" dirty="0" smtClean="0"/>
              <a:t>Technika :</a:t>
            </a:r>
            <a:r>
              <a:rPr lang="pl-PL" sz="3600" dirty="0" smtClean="0">
                <a:hlinkClick r:id="rId4"/>
              </a:rPr>
              <a:t>szlifowanie</a:t>
            </a:r>
            <a:r>
              <a:rPr lang="pl-PL" sz="3600" dirty="0" smtClean="0"/>
              <a:t>, </a:t>
            </a:r>
            <a:r>
              <a:rPr lang="pl-PL" sz="3600" dirty="0" smtClean="0">
                <a:hlinkClick r:id="rId5"/>
              </a:rPr>
              <a:t>odlewanie</a:t>
            </a:r>
            <a:r>
              <a:rPr lang="pl-PL" sz="3600" dirty="0" smtClean="0"/>
              <a:t>, </a:t>
            </a:r>
            <a:r>
              <a:rPr lang="pl-PL" sz="3600" dirty="0" smtClean="0">
                <a:hlinkClick r:id="rId6"/>
              </a:rPr>
              <a:t>cyzelowanie</a:t>
            </a:r>
            <a:r>
              <a:rPr lang="pl-PL" sz="3600" dirty="0" smtClean="0"/>
              <a:t>, </a:t>
            </a:r>
            <a:r>
              <a:rPr lang="pl-PL" sz="3600" dirty="0" smtClean="0">
                <a:hlinkClick r:id="rId7"/>
              </a:rPr>
              <a:t>srebrzenie</a:t>
            </a:r>
            <a:r>
              <a:rPr lang="pl-PL" sz="3600" dirty="0" smtClean="0"/>
              <a:t>, </a:t>
            </a:r>
            <a:r>
              <a:rPr lang="pl-PL" sz="3600" dirty="0" smtClean="0">
                <a:hlinkClick r:id="rId8"/>
              </a:rPr>
              <a:t>kamieniarka</a:t>
            </a:r>
            <a:r>
              <a:rPr lang="pl-PL" sz="3600" dirty="0" smtClean="0"/>
              <a:t>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b="1" dirty="0"/>
          </a:p>
        </p:txBody>
      </p:sp>
      <p:pic>
        <p:nvPicPr>
          <p:cNvPr id="8" name="Symbol zastępczy zawartości 7" descr="ZKWawel_8326_Model_sarkofagu_Krolowej_Jadwigi_03_20.png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0" y="2214554"/>
            <a:ext cx="5000628" cy="5286411"/>
          </a:xfrm>
        </p:spPr>
      </p:pic>
      <p:pic>
        <p:nvPicPr>
          <p:cNvPr id="10" name="Symbol zastępczy zawartości 9" descr="IMG_0008.png"/>
          <p:cNvPicPr>
            <a:picLocks noGrp="1" noChangeAspect="1"/>
          </p:cNvPicPr>
          <p:nvPr>
            <p:ph sz="half" idx="2"/>
          </p:nvPr>
        </p:nvPicPr>
        <p:blipFill>
          <a:blip r:embed="rId10" cstate="print"/>
          <a:stretch>
            <a:fillRect/>
          </a:stretch>
        </p:blipFill>
        <p:spPr>
          <a:xfrm>
            <a:off x="4786314" y="3668477"/>
            <a:ext cx="4013064" cy="318952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Tematy: </a:t>
            </a:r>
            <a:r>
              <a:rPr lang="pl-PL" dirty="0" smtClean="0">
                <a:hlinkClick r:id="rId2"/>
              </a:rPr>
              <a:t>władza</a:t>
            </a:r>
            <a:r>
              <a:rPr lang="pl-PL" dirty="0" smtClean="0"/>
              <a:t>, </a:t>
            </a:r>
            <a:r>
              <a:rPr lang="pl-PL" dirty="0" smtClean="0">
                <a:hlinkClick r:id="rId3"/>
              </a:rPr>
              <a:t>religijność</a:t>
            </a:r>
            <a:r>
              <a:rPr lang="pl-PL" dirty="0" smtClean="0"/>
              <a:t>, </a:t>
            </a:r>
            <a:r>
              <a:rPr lang="pl-PL" dirty="0" smtClean="0">
                <a:hlinkClick r:id="rId4"/>
              </a:rPr>
              <a:t>wyrzeźbione</a:t>
            </a:r>
            <a:r>
              <a:rPr lang="pl-PL" dirty="0" smtClean="0"/>
              <a:t>, </a:t>
            </a:r>
            <a:r>
              <a:rPr lang="pl-PL" dirty="0" smtClean="0">
                <a:hlinkClick r:id="rId5"/>
              </a:rPr>
              <a:t>śmierć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Symbol zastępczy zawartości 4" descr="IMG_0012.pn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1785926"/>
            <a:ext cx="4612976" cy="5072074"/>
          </a:xfrm>
        </p:spPr>
      </p:pic>
      <p:pic>
        <p:nvPicPr>
          <p:cNvPr id="6" name="Symbol zastępczy zawartości 5" descr="IMG_0013.p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60968" y="1785926"/>
            <a:ext cx="4483032" cy="50720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Data pozyskania:1996, zakup</a:t>
            </a:r>
            <a:endParaRPr lang="pl-PL" b="1" dirty="0"/>
          </a:p>
        </p:txBody>
      </p:sp>
      <p:pic>
        <p:nvPicPr>
          <p:cNvPr id="5" name="Symbol zastępczy zawartości 4" descr="IMG_0005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71546"/>
            <a:ext cx="4483032" cy="5786454"/>
          </a:xfrm>
        </p:spPr>
      </p:pic>
      <p:pic>
        <p:nvPicPr>
          <p:cNvPr id="6" name="Symbol zastępczy zawartości 5" descr="IMG_0010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071546"/>
            <a:ext cx="4013064" cy="578645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94</Words>
  <Application>Microsoft Office PowerPoint</Application>
  <PresentationFormat>Pokaz na ekranie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Wirtualna Wystawa!</vt:lpstr>
      <vt:lpstr>Zamek Królewski na Wawelu Państwowe Zbiory Sztuk</vt:lpstr>
      <vt:lpstr>Model sarkofagu Królowej Jadwigi z Katedry Wawelskiej  </vt:lpstr>
      <vt:lpstr>Replika w brązie powstałego w listopadzie 1900 roku ostatecznego wariantu modelu sarkofagu królowej Jadwigi (zm. 1399), który dla katedry wawelskiej w roku 1902 w Rzymie zrealizował Antoni Madeyski.</vt:lpstr>
      <vt:lpstr>Autor: Antoni Madeyski</vt:lpstr>
      <vt:lpstr>Wymiary: wysokość: 30 cm, szerokość: 61,5 cm, głębokość: 31,6 cm  Materiał: brąz, marmur włoski  Technika :szlifowanie, odlewanie, cyzelowanie, srebrzenie, kamieniarka   </vt:lpstr>
      <vt:lpstr>Tematy: władza, religijność, wyrzeźbione, śmierć </vt:lpstr>
      <vt:lpstr>Data pozyskania:1996, zakup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Wirtualna Wystawa!</dc:title>
  <dc:creator>Acer</dc:creator>
  <cp:lastModifiedBy>Acer</cp:lastModifiedBy>
  <cp:revision>12</cp:revision>
  <dcterms:created xsi:type="dcterms:W3CDTF">2015-01-12T16:44:53Z</dcterms:created>
  <dcterms:modified xsi:type="dcterms:W3CDTF">2015-01-12T18:31:06Z</dcterms:modified>
</cp:coreProperties>
</file>