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A1527D-A547-4B61-9B85-90A8791BBCA6}" type="datetimeFigureOut">
              <a:rPr lang="pl-PL" smtClean="0"/>
              <a:t>2015-05-25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FF3E1C-4D4C-4FCB-BB23-0E39464E0C3D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NARZĘDZIA TORTUR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Wystawa muzealna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74441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FLAGRUM</a:t>
            </a:r>
            <a:br>
              <a:rPr lang="pl-PL" dirty="0" smtClean="0"/>
            </a:br>
            <a:r>
              <a:rPr lang="pl-PL" i="1" dirty="0" err="1" smtClean="0"/>
              <a:t>Flagrum</a:t>
            </a:r>
            <a:r>
              <a:rPr lang="pl-PL" i="1" dirty="0" smtClean="0"/>
              <a:t> polegało na biczowaniu ciała człowieka. Było ono rozszarpywane przez kolce przyczepione do batów.</a:t>
            </a:r>
            <a:endParaRPr lang="pl-PL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57200" y="2564904"/>
            <a:ext cx="8305800" cy="2277900"/>
          </a:xfrm>
        </p:spPr>
        <p:txBody>
          <a:bodyPr/>
          <a:lstStyle/>
          <a:p>
            <a:r>
              <a:rPr lang="pl-PL" dirty="0" smtClean="0"/>
              <a:t>Tortura jest to rodzaj przemocy fizycznej ale też psychicznej.</a:t>
            </a:r>
          </a:p>
          <a:p>
            <a:r>
              <a:rPr lang="pl-PL" dirty="0" smtClean="0"/>
              <a:t>Celowe zadanie komuś bólu w okrutny sposób.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1512168"/>
          </a:xfrm>
        </p:spPr>
        <p:txBody>
          <a:bodyPr/>
          <a:lstStyle/>
          <a:p>
            <a:r>
              <a:rPr lang="pl-PL" dirty="0" smtClean="0"/>
              <a:t>Co to jest tortura?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byk z brąz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6696744" cy="40324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lgerian" pitchFamily="82" charset="0"/>
              </a:rPr>
              <a:t>BYK Z BRĄZU</a:t>
            </a:r>
            <a:endParaRPr lang="pl-PL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ape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72816"/>
            <a:ext cx="5328592" cy="39604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lgerian" pitchFamily="82" charset="0"/>
              </a:rPr>
              <a:t>APEGA</a:t>
            </a:r>
            <a:endParaRPr lang="pl-PL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grusz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916832"/>
            <a:ext cx="6264696" cy="38884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lgerian" pitchFamily="82" charset="0"/>
              </a:rPr>
              <a:t>GRUSZKA</a:t>
            </a:r>
            <a:endParaRPr lang="pl-PL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flagr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6768752" cy="46805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Algerian" pitchFamily="82" charset="0"/>
              </a:rPr>
              <a:t>FLAGRUM</a:t>
            </a:r>
            <a:endParaRPr lang="pl-PL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99668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BYK Z BRĄZU</a:t>
            </a:r>
            <a:br>
              <a:rPr lang="pl-PL" dirty="0" smtClean="0"/>
            </a:br>
            <a:r>
              <a:rPr lang="pl-PL" i="1" dirty="0" smtClean="0"/>
              <a:t>Człowieka kładziono w środek żelaznego pomieszczenia, odbywał tam karę. Był tam tak długo aż zginie z głodu.</a:t>
            </a:r>
            <a:endParaRPr lang="pl-PL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74441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APEGA</a:t>
            </a:r>
            <a:br>
              <a:rPr lang="pl-PL" dirty="0" smtClean="0"/>
            </a:br>
            <a:r>
              <a:rPr lang="pl-PL" i="1" dirty="0" smtClean="0"/>
              <a:t>Skazanego umieszczano w zamknięciu z kolcami. Kolce wbijały się w ciało człowieka od razu go zabijając.</a:t>
            </a:r>
            <a:endParaRPr lang="pl-PL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81642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GRUSZKA</a:t>
            </a:r>
            <a:br>
              <a:rPr lang="pl-PL" dirty="0" smtClean="0"/>
            </a:br>
            <a:r>
              <a:rPr lang="pl-PL" i="1" dirty="0" smtClean="0"/>
              <a:t>Gruszkę wsadzano w normalnych rozmiarach w narządy </a:t>
            </a:r>
            <a:r>
              <a:rPr lang="pl-PL" i="1" dirty="0" err="1" smtClean="0"/>
              <a:t>płóciowe</a:t>
            </a:r>
            <a:r>
              <a:rPr lang="pl-PL" i="1" dirty="0" smtClean="0"/>
              <a:t>  kobiety. Po przekręceniu kolbą gruszka powiększała się.</a:t>
            </a:r>
            <a:endParaRPr lang="pl-PL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39</Words>
  <Application>Microsoft Office PowerPoint</Application>
  <PresentationFormat>Pokaz na ekranie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Papier</vt:lpstr>
      <vt:lpstr>Wystawa muzealna</vt:lpstr>
      <vt:lpstr>Co to jest tortura?</vt:lpstr>
      <vt:lpstr>BYK Z BRĄZU</vt:lpstr>
      <vt:lpstr>APEGA</vt:lpstr>
      <vt:lpstr>GRUSZKA</vt:lpstr>
      <vt:lpstr>FLAGRUM</vt:lpstr>
      <vt:lpstr>BYK Z BRĄZU Człowieka kładziono w środek żelaznego pomieszczenia, odbywał tam karę. Był tam tak długo aż zginie z głodu.</vt:lpstr>
      <vt:lpstr>APEGA Skazanego umieszczano w zamknięciu z kolcami. Kolce wbijały się w ciało człowieka od razu go zabijając.</vt:lpstr>
      <vt:lpstr>GRUSZKA Gruszkę wsadzano w normalnych rozmiarach w narządy płóciowe  kobiety. Po przekręceniu kolbą gruszka powiększała się.</vt:lpstr>
      <vt:lpstr>FLAGRUM Flagrum polegało na biczowaniu ciała człowieka. Było ono rozszarpywane przez kolce przyczepione do batów.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Wystawa muzealna</dc:title>
  <dc:creator>kubuś</dc:creator>
  <cp:lastModifiedBy>kubuś</cp:lastModifiedBy>
  <cp:revision>8</cp:revision>
  <dcterms:created xsi:type="dcterms:W3CDTF">2015-05-25T11:55:02Z</dcterms:created>
  <dcterms:modified xsi:type="dcterms:W3CDTF">2015-05-25T13:07:08Z</dcterms:modified>
</cp:coreProperties>
</file>