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8EE2C7-D9D1-4EDD-894E-87E7115990AF}" type="datetimeFigureOut">
              <a:rPr lang="pl-PL" smtClean="0"/>
              <a:t>2014-12-08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16E712-8D99-4523-A5BD-757298BE92D1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erz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ierz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016224"/>
          </a:xfrm>
        </p:spPr>
        <p:txBody>
          <a:bodyPr>
            <a:normAutofit/>
          </a:bodyPr>
          <a:lstStyle/>
          <a:p>
            <a:r>
              <a:rPr lang="pl-PL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Muzeum Figur Woskowych</a:t>
            </a:r>
            <a:endParaRPr lang="pl-PL" sz="54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544" y="4005064"/>
            <a:ext cx="8062912" cy="252028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Londyn</a:t>
            </a:r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HISTORIA</a:t>
            </a:r>
            <a:r>
              <a:rPr lang="pl-P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pl-P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Marie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Tussaud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(właśc. Marie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Grosholtz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) przybyła w 1835 do Londynu z woskowymi 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odlewami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 głów 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zgilotynowanych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 w czasie rewolucji francuskiej arystokratów m.in. Marii Luizy, księżniczki de </a:t>
            </a:r>
            <a:r>
              <a:rPr lang="pl-PL" sz="3400" dirty="0" err="1" smtClean="0">
                <a:solidFill>
                  <a:schemeClr val="accent2">
                    <a:lumMod val="75000"/>
                  </a:schemeClr>
                </a:solidFill>
              </a:rPr>
              <a:t>Lamballe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 (ostatni wykonała 8 lat przed śmiercią), które to stały się zalążkiem olbrzymiej kolekcji figur woskowych (obecnie Madame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Tussauds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prezentuje naturalnej wielkości figury gwiazd filmu, muzyki, sportu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np.John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Wayne, Benny 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Hill,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 Marilyn Monroe, Elizabeth 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Taylor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, Pierce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Brosnan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, Angelina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Jolie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Beatles, 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Kylie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400" dirty="0" err="1" smtClean="0">
                <a:solidFill>
                  <a:schemeClr val="accent2">
                    <a:lumMod val="75000"/>
                  </a:schemeClr>
                </a:solidFill>
              </a:rPr>
              <a:t>Minogue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Direction,Justin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Bieber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Beyoncé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Ayrton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Senna oraz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 Lech </a:t>
            </a:r>
            <a:r>
              <a:rPr lang="pl-PL" sz="3400" dirty="0" smtClean="0">
                <a:solidFill>
                  <a:schemeClr val="accent2">
                    <a:lumMod val="75000"/>
                  </a:schemeClr>
                </a:solidFill>
              </a:rPr>
              <a:t>Wałęsa i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 Jan Paweł II - jedyni Polacy) i założyła pierwszą wystawę przy Baker Street, przeniesioną w 1884 przez jej wnuka do obecnej siedziby na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Marylebone</a:t>
            </a:r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 Road gdzie znajdują się: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filmu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muzyki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sportu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polityki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sław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strachu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piratów z Karaibów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wielkiego pożaru Londynu w 1666</a:t>
            </a:r>
          </a:p>
          <a:p>
            <a:r>
              <a:rPr lang="pl-PL" sz="3400" dirty="0">
                <a:solidFill>
                  <a:schemeClr val="accent2">
                    <a:lumMod val="75000"/>
                  </a:schemeClr>
                </a:solidFill>
              </a:rPr>
              <a:t>sala z czerwonym fotelem z Big </a:t>
            </a:r>
            <a:r>
              <a:rPr lang="pl-PL" sz="3400" dirty="0" err="1">
                <a:solidFill>
                  <a:schemeClr val="accent2">
                    <a:lumMod val="75000"/>
                  </a:schemeClr>
                </a:solidFill>
              </a:rPr>
              <a:t>Brothera</a:t>
            </a:r>
            <a:endParaRPr lang="pl-PL" sz="3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49080"/>
            <a:ext cx="3200400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Ważne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infrnacje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W Muzeum Madame </a:t>
            </a:r>
            <a:r>
              <a:rPr lang="pl-PL" sz="1600" dirty="0" err="1" smtClean="0">
                <a:solidFill>
                  <a:schemeClr val="accent2">
                    <a:lumMod val="75000"/>
                  </a:schemeClr>
                </a:solidFill>
              </a:rPr>
              <a:t>Tussauds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 najwięcej odwiedzających pojawia się między 12:00 i 15:00. Jeśli przybędziesz o tej porze, być może trzeba będzie trochę poczekać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Koszt biletu wynosi  od129zł</a:t>
            </a:r>
          </a:p>
          <a:p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Muzeum można odwiedzić codziennie 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od 9:30 do 18:00. Ostatni zwiedzający wchodzą pomiędzy 17:00 a 17:30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Adres :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Madame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Tussaud's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Marylebone Road, London, NW1 5LR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pl-PL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Obraz 6" descr="madame_tussauds_625x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10100"/>
            <a:ext cx="5953125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3" descr="tik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717032"/>
            <a:ext cx="2830066" cy="2097460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474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C00000"/>
                </a:solidFill>
              </a:rPr>
              <a:t>Rodzina królewska</a:t>
            </a:r>
            <a:endParaRPr lang="pl-PL" sz="4000" dirty="0">
              <a:solidFill>
                <a:srgbClr val="C00000"/>
              </a:solidFill>
            </a:endParaRPr>
          </a:p>
        </p:txBody>
      </p:sp>
      <p:pic>
        <p:nvPicPr>
          <p:cNvPr id="7" name="Obraz 6" descr="kej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836281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kl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5790829" cy="3689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rodzina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836712"/>
            <a:ext cx="3528392" cy="261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e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836712"/>
            <a:ext cx="2193032" cy="3291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ijonsej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241401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Piosenkarki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5" name="Obraz 4" descr="britn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836712"/>
            <a:ext cx="2712475" cy="407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ri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0"/>
            <a:ext cx="4215013" cy="315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ej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773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744416"/>
            <a:ext cx="6608057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ade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620688"/>
            <a:ext cx="3361556" cy="3361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gag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4432" y="3068960"/>
            <a:ext cx="2809568" cy="397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elw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620688"/>
            <a:ext cx="3168352" cy="416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zast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3563888" cy="243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Wokaliści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 descr="majke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328169"/>
            <a:ext cx="5296318" cy="3529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erekszy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0"/>
            <a:ext cx="3816424" cy="285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timb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2393504"/>
            <a:ext cx="334669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men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00608" y="-243408"/>
            <a:ext cx="3528392" cy="473963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d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0"/>
            <a:ext cx="3384376" cy="451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brandzel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1680" y="0"/>
            <a:ext cx="4762320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niewi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0" y="3140968"/>
            <a:ext cx="428625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od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40568" y="3501008"/>
            <a:ext cx="5616624" cy="459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93</TotalTime>
  <Words>36</Words>
  <Application>Microsoft Office PowerPoint</Application>
  <PresentationFormat>Pokaz na ekranie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Energetyczny</vt:lpstr>
      <vt:lpstr>Muzeum Figur Woskowych</vt:lpstr>
      <vt:lpstr>HISTORIA:</vt:lpstr>
      <vt:lpstr>Ważne infrnacje</vt:lpstr>
      <vt:lpstr>Rodzina królewska</vt:lpstr>
      <vt:lpstr>Piosenkarki</vt:lpstr>
      <vt:lpstr>Wokaliści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Muzeum Figur Woskowych</dc:title>
  <dc:creator>Samsung</dc:creator>
  <cp:lastModifiedBy>Samsung</cp:lastModifiedBy>
  <cp:revision>10</cp:revision>
  <dcterms:created xsi:type="dcterms:W3CDTF">2014-12-08T20:18:17Z</dcterms:created>
  <dcterms:modified xsi:type="dcterms:W3CDTF">2014-12-08T21:51:48Z</dcterms:modified>
</cp:coreProperties>
</file>