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3" autoAdjust="0"/>
    <p:restoredTop sz="94660"/>
  </p:normalViewPr>
  <p:slideViewPr>
    <p:cSldViewPr>
      <p:cViewPr varScale="1">
        <p:scale>
          <a:sx n="44" d="100"/>
          <a:sy n="44" d="100"/>
        </p:scale>
        <p:origin x="-12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AAFAC-251C-459D-948A-57AEE1AFBC60}" type="datetimeFigureOut">
              <a:rPr lang="pl-PL" smtClean="0"/>
              <a:pPr/>
              <a:t>2015-06-08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C0CA2-83A0-4085-94F4-131A695BBEE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wikipedia.org</a:t>
            </a:r>
            <a:r>
              <a:rPr lang="pl-PL" dirty="0" smtClean="0"/>
              <a:t>,</a:t>
            </a:r>
            <a:r>
              <a:rPr lang="pl-PL" baseline="0" dirty="0" smtClean="0"/>
              <a:t> </a:t>
            </a:r>
            <a:r>
              <a:rPr lang="pl-PL" baseline="0" dirty="0" err="1" smtClean="0"/>
              <a:t>youtube.com</a:t>
            </a:r>
            <a:r>
              <a:rPr lang="pl-PL" baseline="0" dirty="0" smtClean="0"/>
              <a:t>,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C0CA2-83A0-4085-94F4-131A695BBEE9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2015-06-08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2015-06-08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2015-06-08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2015-06-08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2015-06-08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2015-06-08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2015-06-08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2015-06-08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2015-06-08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2015-06-08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2015-06-08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2015-06-08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lQF2VBdtaw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s://www.youtube.com/watch?v=fYeizK77FO4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keYJF5_ubEo" TargetMode="External"/><Relationship Id="rId5" Type="http://schemas.openxmlformats.org/officeDocument/2006/relationships/hyperlink" Target="https://www.youtube.com/watch?v=m3WpO-adT5Q" TargetMode="Externa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 descr="http://s1.redefine.pl/dcs/o2/redefine/redb/00/000f05e2616b2c8af5f20aa3648a54c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0"/>
            <a:ext cx="5504611" cy="309634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222" name="Picture 6" descr="http://i39.tinypic.com/2dhxqg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689648"/>
            <a:ext cx="5808642" cy="316835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9218" name="Picture 2" descr="http://redir.atmcdn.pl/scale/o2/tvn/web-content/m/p26/i/2dffbc474aa176b6dc957938c15d0c8b/1cb54598-7bb7-11e4-b0bb-0025b511229e.jpg?type=1&amp;quality=100&amp;srcmode=3&amp;srcx=1/2&amp;srcy=0/1&amp;srcw=640&amp;srch=360&amp;dstw=640&amp;dsth=3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43877" y="3429001"/>
            <a:ext cx="6095997" cy="3429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30" name="Picture 6" descr="http://i.iplsc.com/zespol-besides-zdj-z-facebooka/0003OAFL79LBPOAE-C116-F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80528" y="1916832"/>
            <a:ext cx="180528" cy="101384"/>
          </a:xfrm>
          <a:prstGeom prst="rect">
            <a:avLst/>
          </a:prstGeom>
          <a:noFill/>
        </p:spPr>
      </p:pic>
      <p:pic>
        <p:nvPicPr>
          <p:cNvPr id="1028" name="Picture 4" descr="http://allaboutmusic.pl/wp-content/uploads/2012/04/x_factor_czeslaw_mozil_tatiana_640x0_rozmiar-niestandardow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540568" y="1988840"/>
            <a:ext cx="288032" cy="192171"/>
          </a:xfrm>
          <a:prstGeom prst="rect">
            <a:avLst/>
          </a:prstGeom>
          <a:noFill/>
        </p:spPr>
      </p:pic>
      <p:pic>
        <p:nvPicPr>
          <p:cNvPr id="1026" name="Picture 2" descr="http://www.redpop.pl/wp-content/uploads/2014/09/Mam_talent_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80528" y="0"/>
            <a:ext cx="5106846" cy="350100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32" name="Picture 8" descr="http://r-scale-9d.dcs.redcdn.pl/scale/o2/tvn/web-content/m/p135/i/0f3d014eead934bbdbacb62a01dc4831/01f3fe5c-cbc1-11e4-87a8-0025b511226e.jpg?type=1&amp;srcmode=3&amp;srcx=1%2F2&amp;srcy=0%2F1&amp;srcw=640&amp;srch=360&amp;dstw=640&amp;dsth=360&amp;quality=8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V="1">
            <a:off x="-511467" y="1772816"/>
            <a:ext cx="103147" cy="72008"/>
          </a:xfrm>
          <a:prstGeom prst="rect">
            <a:avLst/>
          </a:prstGeom>
          <a:noFill/>
        </p:spPr>
      </p:pic>
      <p:pic>
        <p:nvPicPr>
          <p:cNvPr id="1034" name="Picture 10" descr="http://upload.wikimedia.org/wikipedia/en/5/57/Idol_2013_log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6056" y="2204864"/>
            <a:ext cx="3457679" cy="216024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9220" name="Picture 4" descr="http://www.tuwroclaw.com/pliki/duze_zdjecia/wiadomosci/must_be_the_music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V="1">
            <a:off x="2340726" y="4437113"/>
            <a:ext cx="502486" cy="28803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42910" y="2060848"/>
            <a:ext cx="7241458" cy="2123797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l-PL" sz="6600" b="1" spc="50" dirty="0" smtClean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Talent show w świetle definicji kultury popularnej</a:t>
            </a:r>
            <a:endParaRPr lang="pl-PL" sz="6600" b="1" spc="50" dirty="0">
              <a:ln w="11430"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564905"/>
            <a:ext cx="8229600" cy="14401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dirty="0" smtClean="0"/>
              <a:t>DZIĘKUJEMY ZA UWAGĘ  </a:t>
            </a:r>
            <a:r>
              <a:rPr lang="pl-PL" dirty="0" smtClean="0">
                <a:sym typeface="Wingdings" pitchFamily="2" charset="2"/>
              </a:rPr>
              <a:t></a:t>
            </a: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r>
              <a:rPr lang="pl-PL" dirty="0" smtClean="0"/>
              <a:t>Co to jest talent show?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l-PL" sz="2800" dirty="0" smtClean="0"/>
              <a:t>     Jest to typ programu rozrywkowego, w którym z reguły występują osoby wcześniej niezwiązane zawodowo z telewizją. Najczęściej polegają one na tym, że uczestnicy przez pewien czas ćwiczą pod okiem specjalistów swoje talenty, aby pokazać je następnie w wersji udoskonalonej publiczności. Programy te mają postać konkursu. Najczęściej istotą talent show  jest postawienie widza w roli jurora. 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8" name="Picture 8" descr="http://www.se.pl/s/photos/99416/plak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52" y="3193151"/>
            <a:ext cx="3286148" cy="3664849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Promowanie programów talent show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sz="2800" dirty="0" smtClean="0"/>
              <a:t>W czasie emitowania talent show są promowane przez każde możliwe media, aby dotarły do jak największej ilości zwykłych ludzi.</a:t>
            </a:r>
          </a:p>
          <a:p>
            <a:r>
              <a:rPr lang="pl-PL" sz="2800" dirty="0" smtClean="0"/>
              <a:t> </a:t>
            </a:r>
            <a:r>
              <a:rPr lang="pl-PL" sz="2800" dirty="0" smtClean="0">
                <a:hlinkClick r:id="rId3"/>
              </a:rPr>
              <a:t>https://www.youtube.com/watch?v=6lQF2VBdtaw</a:t>
            </a:r>
            <a:endParaRPr lang="pl-PL" sz="2800" dirty="0" smtClean="0"/>
          </a:p>
          <a:p>
            <a:r>
              <a:rPr lang="pl-PL" sz="2800" dirty="0" smtClean="0">
                <a:hlinkClick r:id="rId4"/>
              </a:rPr>
              <a:t>https://www.youtube.com/watch?v=fYeizK77FO4</a:t>
            </a:r>
            <a:endParaRPr lang="pl-PL" sz="2800" dirty="0" smtClean="0"/>
          </a:p>
          <a:p>
            <a:endParaRPr lang="pl-PL" dirty="0"/>
          </a:p>
        </p:txBody>
      </p:sp>
      <p:pic>
        <p:nvPicPr>
          <p:cNvPr id="15362" name="Picture 2" descr="http://s.afterparty.pl/i/jurorzy-mam-talent-w-dzie-dobry-tvn-NEWS_MAIN-649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24922"/>
            <a:ext cx="5857884" cy="2633078"/>
          </a:xfrm>
          <a:prstGeom prst="rect">
            <a:avLst/>
          </a:prstGeom>
          <a:noFill/>
        </p:spPr>
      </p:pic>
      <p:sp>
        <p:nvSpPr>
          <p:cNvPr id="15364" name="AutoShape 4" descr="data:image/jpeg;base64,/9j/4AAQSkZJRgABAQAAAQABAAD/2wCEAAkGBxMSEhQUExQWFRUXGB8YGBgYGRwcHxsaHRgcHBweGxweHCggHBolHB0dITEhJSkrLi4uGB8zODQsNygtLiwBCgoKDg0OGxAQGywkICQsLywsLTQsLDcvLCwsLCwsLCwsLS8vLDQsLywsLCwsLCwtMCwsLCwsLCwsLCwsLCwsLP/AABEIAO0A1QMBEQACEQEDEQH/xAAcAAABBQEBAQAAAAAAAAAAAAAFAAIDBAYHAQj/xABKEAACAgAEAwUFAwkDCwMFAAABAgMRAAQSIQUGMRMiQVFhBzJxgZEUI6EzQlJicpKiscGCk9EVJENzdIOys8Lh8BZT8SU0NWOj/8QAGwEAAgMBAQEAAAAAAAAAAAAAAAMBAgQFBgf/xAA/EQABBAAEAggEBAUDAwUBAAABAAIDEQQSITEFQRMiMlFhcaHwgZGx0QYUweEVIzNCUjRD8WJygiQ1U6KyJf/aAAwDAQACEQMRAD8A7Vl4q3PU/hiSVAU+IUpYEJYEJYEJYEKKVPEdR+OJChNSawT5YKRamQ2MQpXuBCWBCWBCWBCWBCWBChzLkAViQoKgdtVb4nZQvKPi23obwITQR1PTwHmfXAhehup8f6/9sCFGg3v5YlQrTuNOKqyqHFlCnyidT8sQUBWQMQrJwxCE7AheYEL3AhYnmn2gR5dmigUSyDZmJ7iny23YjxAr43tjoYfAOkGZ+g9VzMVxFsRys1Posg3tEzxN6owPIIK/Hf8AHG7+Hw+PzXPPFJ75fJaHl/2lBmCZpAl7dol0P2lNkD1BPwxlm4dQuM34LZh+KBxyyCvFdDRgQCCCDuCPEY5a6+69wIVKZKb474sFVXLxVWXuBCWBCWBCWBCWBCWBC8ZQRRwIUIyw9cTailVmazt0HTFgoTpVoqvgP/k4hCaRt88ShNGBC8J+WBCH5zjuXjHelX0rf5WNr9CcXbG52wS3ysYLcaRHgnEEniDx3Vkb+fXwJHQjocUe0tNFXje17baiNYorr3Ahe4EJowIWc9oHGGy2UYoaeQiNT5WCSfjpBo+ZGNeCiEkovYarHjpjFCSNzouSpwdzB2wv9nSbrz+GNLuMwNx35M71vYq/8fPwXLbwqV2E/Mj5Ubrv8lTOUkB0lHurrSbrzqunrjc3GYdzM7ZGlt1eYVfdd7+G6xHCzh2UsddXVG67/LxTmyMoBJjcACySp2HrtircfhXENbKwk6AZhqe4aqzsHiGgkxuAG+h0XTPZRxdpIngc32VFL/Qa9vkR/EPLGHiMQa4PHNdbhc5ewsPL6Le45q6qrZvqpxIUFKIFup+WBCmR7v0xClPwIWG509oUWUmiy6FC5ljE7MaWKJpArEm/fqz6dT5G+Tqlyrm61LV5fMU1XYckD0cXY+YBPyb0wppsK7hRU+bzkcQuR1UeFnr8B4/LFwCdlUkDdAc7zrlkNLrkO3RSALNAtYsD1qsNELikuxDAhOR55knnSNUVFMojaySerA10GnukA1ub6ad7OhDRdqjZy51Ac6W6fpjOtSHINx8cXVVBxHiEcRDSuFBF79aBo7Deh/XEtaToFVzgNSg/GObIssFsF+0TWB7tr4dRsfQjDY4HSHRInxTIQC7msxxLnjMFSUj7NRXe0+fS7v6isaG4Zl0XLFJj5cpLGGu8/ZQ80cVkkymScvvIdyNtySAdvQD8fM4rEGte7TZXxLnviZRomkL4zlcvCoUO088i2qj80lfE3RA8SdhR3NEBgmefAJL8HC0c3OPiumcg8OkgyirKKYktXkCB1+mMUzw59hdTDRmOMNK0uEp69wISwITFwIWG9rkROXhYdBLR+amv5fjjo8NP8wjwXL4sD0QPisXlM2rZN4zLpcXsTuV66Rv0PSsc7FYJ7OMsxAhzMIGoA0dfaPiNDe/cdE3DYpj+FuhMuVwvc7juHgdqUuc4qjZUNY7Zk7I+dX3ifQ1+OEYThE0fEywj+S1/SDuzVoPhf/1TcRxOJ+AD7HSluQ99Xr869USfikfaP96unshXe21W1/Oqxx4uEYkQMPQnP0tnTXLTfS7+K6juJQGdw6QZcgrXS7dfxql77KKSXMSsaRIu8T0Ftf8AJTj3PEj1Wt7yvL8JHWc7lS6PwrjmXzOoQyBynvCipF9DTAGjR36bHHHc0t3XcDgdlLmzuMAUlMjJvbAoVuNyeorFVZc89p3tBXKf5tl3+/ag7Dfsweg8u0Pr0HqRhsbAdSlvdWy5tkOX6zSvM6yNGe0EfeKyUVILuSGrtG/R3KN18dDmA77LMJiNANVss5zTJIW7ecIA4Ud4IL7NZBRFaiQ1b3sNvG4yNGwUh7zdqTNwTTZDhjJC8puQyKqiwWU7kEgWHINddiR0xAeA5yDHma0HkpIuUs3KyKxiiUhTok62pJJQKRRqqJj7tMQBqOIMgVhEdk77LkcnOrySvLNC7FdAoKzSdoym9yuonw2HSjZNmskkHVCVJPDCeu7VXZfaUzOojiUAmu8Sb38CK/lifydAklLHEg54a1p15oRz3zBLDnGQOwVSGCg0P+3TqN8XgjYY7O6VjMRLHMA3bdN9oHGFnyWVlU9S1/HSt/DzrwvEYfqPKZjaliaR3qHnuapuHesaj+JcREaDgrYltvYe5bnmE5WOC8woEKuDQ7q6qNXRAHj1I3rxrGdua9FseG1qufe03ORvk8nJF3InkOm9tjq7xqzR97z388NYS0m0iVokaKQpeYcjkoX7OUz51xtJ73e8KZSQdwNtQqhVkWYLtVZkdDxXVPZdmZpcisk5YyM5LawQfdXwPTCZN0+PZa1mABJIAG5J8sLTF5FIrAMpDKRYINgjzBHUYEJ+BCYpwIVPjfC0zUDwvsHHXyI3BHwNHDIpDG8OHJKmiErCw81wvjPCZcrIY5VojofBh5qfEf8Ah3x6OKVsrczV5aaB8LsrgqOGJKmymVeV1SNS7saCjqf+3r4Yq5waLcdFZjHPdlaLK7Ny3yqkGTaCTdpQe1Kn9IVSn9UdD52fHHn8TiDLJmGw2Xp8JhhDFlO53XK859p4bm9mAmiOzH3ZI28x4q1bi9iOti8XsSNVwCwro3L3OmXzlAkRS1vG7Dr+oejD8fQYzljgfBOsFFuK8w5XKLc0gVq2Ud5j8FG9evT1xAaXbIsBcw5m9qczgrB9xHvbWC5Hx6J8rP62HCNrdSqFxOybyJ7O3zf+d5uMCMoWgRydUjturyeSDqAfesEihRo6SzopDNFoZ+S9Ld+S2fVGsUQCqDIQWbUAHvugltzSbVhUmKo5Wiymw4SxmeaAWv4fynlYFNRhm94s++pqq2HQmh1O/ri2dxS8jVhMrxnP5xmiy5ChNqSkoXR6UK9D5425IYwC7W1y+mxMznNjoAGlUyKSwcVgglcli6swvbfcbA14Yl7mOiJaKVY2Sx4kB7iffcr3GsjFk8zLms2UKMzFYSe8eukgqTVkX4GtW2xwsSFzAxq0ugYyUyu5rJ8Zz075jKvLEIY5G+6Wgu2pQSR1vp18vE2TdpABASnhznhxGnJaHmGISce7FujxqPq1fPbw8RYwlrqjWl7Llv4LAc3yy5MyZKQd1X1oSTYU3sPMXe/jRPQjFs/NQIdMq2PtJy07tw5oIzIyRg1sBYIIskjbauvj6jFQSLrvVy0Ei+5NzPL/ABziS6cw6QxNuUAJPXa1Yj+A/XFbAV6vxWlzvKuTOVyuVzctiHYaSRqYA7WK7wF9fWx5Fk7BGg3KZkslkYArZaEKtqSzJ+UXUBS7aW1WAG6b3q2OJo7KpcDqio4xKV0h1hiEbvqEZoEMuha1LpJDE+8PcOwF1GQKc58kyOKSXMsyrMdOvQxUlWcxOAzEsFRLYqEFMSV3CrbGgao1LtPfv3otdwHLvHloUkFOqAMPWt/E/wAzhLyC4kJ7AQ0Wr+Kqyq5WTwPX+eJKgKyMQpVfP8PinXRLGsi+TC69R5H1GLse5htppUfG14pwtZ5vZ7kCb7Nh6CR6/nf440/n5+/0Cyfw7D/4+pRvhXBcvlhUMSpfUjcn4sdz8zjPJM+Ttm1pigjiFMFK/haas1zty7FnYtJ2lWzG/wCiT4HzU0LHz8MXYSFVwtcB4jlWhd45gyOjaWHXfwrxN7VXWxjSDzSk6bl7MqSQFQG9KO1Mfgos/Kr+GFGUWmiI0t77MvZ7HmI0zedtiHbTlyKUFHK3Je77rYXYVV3hbnkqQ2l13OTiNCxNADCZH5W2mxsL3UFT4Pl7HbMO9J3h46VIFAepABPr8MVjZXWO5V5pLOQbD1RJumGpC5H7Jc2q5vO62CgWLYgD8p5nGufVoCw4ZuVzieag4znUfmTLaGDAlOnopH9MQ01HXgrObcoegXHuMtHxjNM2WfOGNqiXvaUY0bNA0PXw0gdOgNgFfKCbKvzcN4vxXM5aaXLpBHCRpF/m2Ce8O6RsPIjfY4qCGqxbmW2z/K6f5UGfknVSulVQd7UAd7XTYYkkbE+HwxQHq0rEa6qfijZDMTCXsDPIKVXANWQCKYfnFSpI66dOx2xIa4BVLmk6KKbicwhkaMJGsUYIWgSCQ4AIDGgukC9gTqAO14sGi9VBca0TZi99kXeV1zMLA9SFWUayQvuDRvvQI873kVv4FQb28R9Ub/yWzT9qmlAYXRmHvF2ZKJAAsaV63ewwvN1aTMvWvwVPJcphK1uGpg+woEgg9+yxb3V8tlAqtsSZbUCKlcTJRIQwQMwJIZu+25s95rb8cRZKmgEbgl1AHCyEwKXEKVWl4jEpoyLfxxlfjsOw054vzTmwSOFhpVe/P5HG1Z1Kubrrv64ikWposyrdDiKUgqYHEKU1pQOpGCkKBsxey/XE0otQ6cSoWd5g4XEjtmViQykBWfTbBQDuD0Ukd0sBdUL2xDiaV4wL1Wf7NIw7lbZixI8SAb29N+mFp6j4BnZlUuHZdbM1AkAW+21+Cn8MCiglDz0czmPsRLUzdn28eltIbxIBJBqxqIoHc7CyqVhdz05p0L2MvTXl79V0LKcYy/aLllen09xGVl1KoF6CwAehV6Sa8cOa4HZZXscNXIpiyouL5L2S5qR5HkzLwJKxZo0ajuSRqKllagSPDqcPc8XukMYaGi2HK/svyWSkWVQzyqbDEnr5gEmj8CL6dNsLL+5My95SfmAFnaLLojgMWcqCRRI1Fq2BINWBYBIujTMmmpSuk10CuTZuV8rnQztI0b6FMaW1dnE3cQdbLFgLPXrWIAAc1SSS13vuVX/0nL3QSCzAlm1tSHSQqIxOu+9+UIPQml7oE9KFHRH379VeyvKp6SOoUkOUjSgH0KmxYkaAFUAafzfU4qZe5WESK5XgkMYYaNWoKG1969BJXunuiiSaAG+KF5KYGAK5NHqryxAUlV2A6X3RufU4lQquZzijYkAeAv8Ap44TLiYYf6jwPjr8ldkUj+y0lUJOKoOgLfh/PHMl47h29gF3oPXX0WtnDpD2iAoP8syC9NL+P89vwxy5uOYh/YAb6n109Frj4fG3ckqpPmnf3nY+hO306Y5kuIml/qOJ+Ony2WtkTGdkAKHCUxbGJLFAg/Hw/DH0ZeXUcwAGxv1xIQVCgJ6Cx54lVUwjJWxv6YhShvFuOQZVGaZwCB7gZdXWvdJv54kNJUZhdc1hsz7asml1DMW9Sg/kTWClOvJBsz7Z2l2jCw/FS7fU90/u4czoedrLKMUexlHz+ydHLm88e7O02wYbsqnawUsBP5bjHSEbGMzAClwpJJXPyudr3X3eHJG4eFZoGNnRiQpVgGDb+DUCbBGxxyJoiHEtGi9HhMW10YbIet9fG0O4yZRBIqgqQoVR0O5AJY9aAxnW9UOT+NxcPgeQxsy9oY2lCk94BT5gmww/AYq8E7K8TmDtLfcD4DJmZMnm5HHZx3NFQosHRgtgdF0uD1s6aI8cVijcDZU4mdjxlb32t5h6xqnxHikMAuaRUHXc+Hn8MXaxztgrsjc8EgaDc8h5lZ8e0bhuvQZ6N1Zjk03+1pr59MN/KykWAsxnjBq1i+Zue4snoiynYZmBiZJXeyxYsbFrpAIXSASD3QB4Yc3DucCXaFJMzWkNbra2XInH2n1xNkmypjAbZCIzq8ASoGoeQv44yyNG92nQPLgbbWq12FpyjlmVRbMFHqawuSVkYt5AHiVZrHO0aLQ3McchB2LN6KNvqaxzpeM4ZnZJd5D9TQWlmBldvohE3GnLWAB8d/8ADHOl49KdI2Aeev2/VaWcOaNXElVJs9I92536gbD6DHMlx+Jl7Tz8NPpS1sw8TNmhV8ZKT0sCEsCEsCEsCFrM7mY4LaWVIlrq7BRv4b+uPo4BOy8sSG6krJcW9oWRj2V2lIFVGpq/2m0gj1BOHNheVmfio287Waz3tUk3EECIOluS5r4DSAfrhoww/uKzPx7v7QhGS50lknQ5yWV4LOuOM9mCCDWyabANGvTDDE0N6g1SWYhznjpCa8FW59GUlkjj4egMbqNQXWDrJ2/KbAAEHbbc3hDukLeut8Rga7+XVn3zWK4ly4iuyrICVJWx3lajVqdtjifywIsFJOOLXkEWPBAc7kmiIDVv0I6YzPYWGitsUrZBbVsuReLzZZWJSSWIbjsgWKt18qrqavG3D4oxtyuFhc/HcObiHB7TTu9bjlLnbMZmYwSwHLyMth3tUCLu5oqDfQDr1HlvBxsQFvFAfG/DkqfwiYmonWT4bePO1o+ZeOCGlk7OVWX3Qbr1NgUT8+mIw7Icax3Ijn5q+JdiuGysynM13I+G/f37qhMci3DlWWKfsZMx2rtHGQFPu3ZAtaUDUoI3xzxF0bjGXWQV2jL0rRM1tAgaLp3BZIDBH9mZGgChYyhBXSooAEeQFYslLn3tB57ljeTL5cdmigrLmCQSGK+7GAdiOhY7g9BteGMZzKW9/ILifFeI65tas5mLbOWJJC9Ls0em5O3j4nFr10Va012VaPOTyTqgpWlkoX0BdqHToN8P/MSRNAPJK/LxyGwulJ7MHsDMZ+Mp+cIUZmI8QrEhQT0s38DjmYj8QQNFZ78tfXZa4uEuuw2vNdUHHgiqkUdKoCjUfAChsP8AHHCl48f9tnzP6D7rps4d/k75KlPxeZ/zyB5Lt+PX8cc2XieKk3fXlp+/qtTMJE3l81SY2bO58zjASSbOpWgCtAkqk9AT8N8S1pcaaLPggkAWVWzOfij9+VFPleo/NVsj5jHVw/A8dNsyh3nT9/Rc2fi+Dh7TwT3DVCszzTCvuI7/ABpB/wBRP0GO3h/wmd5pPgB+p+y48/4oYNImX5/siuTzQkWwK2UkerRq5r072POcSwrcNiXxN2B0XoMDOZ4GyO3IVjGFa0sCEsCEsCFxXjWZJzExYkntGFk2dmPicfVWnQLwErSXFU+3xbMl9Gl2+DMjIl2+DMjIl2+DMjIl2+DMjInQ5hA6M6hwpuj5/wDn8hhcjQ8J8D3RnRbThB4jNpRJczEjtpUO7oG7hbbvGhQ6gY50jsholdqFvStLgNkOzr5jLMHZyVLMoUu3ZsVoNZOxosDsDvW4xeGL8yNNual7vyziSQHAWB3+H7Kflrg2a4gZXc6YUBLTe9bkd1IwKXY0T5ePXGyVwwURZHp6lYI4jjpg+Yk8q2A/5+iOcdklyORiDRtodGSPRrYHVHpUMVGkMSRs1XRqyMcgNc4hy7rpY2gs57V5IX7Oc1nslDPl8rEsuYmfUWL3FCBGerDuGW+qgn3QDhvSgnw97LGMM4N19+f2WS4nxDMwF4cwrLNqJbX1u9yNOx3s6ht8RjU2QEaLI+ItdqhseY1uvZx3MdgAPeHjsBsduuJGIbEc5oV3qjoDIMnejfK0atpzK6e0jcgBlLC9Ngt3h5mvVSfDDsQ2LFRGJ1i9yDR/VYnYh+Ce1+48tP0XSeEc0RTUrWkhIXTTEWa6Nprxx4rF8DmhBdGczRr3H5fY/Bejw/GcPKWtcac6qHn++iNZmZI/yjrH6OwB+SnvH5DGPD8Lxc/YjNd50HrS1zY/DQ9t4CE5nmfLr7peQ/qjSPq1EfunHbw/4VndrM8N8Br9lx5/xLA3SNpd6BCszzdIfycaJ6nvt+PdP7uO1h/w3gotXAuPif0FBcef8RYuTRlN8t/mUM4lxDMMzJM72DRQmgCP1BQH0x2YIIYmgRNAHgFycRPPI4iVxJ8VQvD7WaktWC0Ut5wA9w/sx/8AIjH9MfNvxA2sa5fRuDG8IzyRTHEXVSwISwISwIXBuOyf51mB5TSD6SNj6e12gXjHx9Yql2uJzKnRLwy4MyOiVzJZCaYao43Zf06pB8XNKPmcBeArCElH+F8kZmavUdI1Mh+RFRH+8xQzDkrjDd62XCvZM1r2g6/+4+393HRB/wB6cUMrjsmCBgWky/KOWypIYtfh2QEZ28CyjWw/aY4oSTumBoGwUGZkgWSBYIyjLIzGhu1xsLO9k/K8YsQRdaWuhhCACDzpV+WucRDDHHLCyldWzDTuzEnqOu/lhbsWIYwGtJKiWEySkk1qtAOZhIAgCJGdtvD59PwxyjxSZ8ga5oDSde/5/stMeFjYMwNlAuOSStA0Ku6kd1TRoV5eXywtzZhibkDnNGw1r5baLT1Rq0arJ8tZz7LK67KN2diKti35rEVuCdxuBt1vHQdMQ0OZrewS87dj5rN+0Rsu7NmElk7ZiFKMhZTpAHdYr3CAAfXesOwb8TdStFd/7LDiQw9YHXuV32ecWyGXh7Rlc5liVc1rY77aboBSCOhuxve2KYrhuJxj66QNYNv3H7pTMdDhh2SXJ3ADLkXzTdgBFMQ0YlH+jDsB3Aw6a1G/njqMwkMzxncbZzBIvvuvJc/E4maKK2MFO3BF+91K2daV10hFa+72aIm5O3ugb+px2GRxtGnrr9V598ssjhfwoAfREF5fm7aSJ9KdkV7Vyy6UVyKYkkA7G6HXE9M3KCOeyn8o/OWnlVnutG8nyRbtrmBVZDGRGO8WUOdPeoKxASuoPaem6XYrTQLSzh2urtLrT4/t81dy/CsnBGjTw6daDV28neB7XQ4CKQQ3Z6nHd2IA63ihkkcSGn5Dw+6a2CFjQXN5cz40dO+tVU4vzBljlpYBqZn0tappUSBUBYWQQCVYnukkS9dqxdkT84d7r39FSaeIxmPmfDnp7+KxrgirBFixY6jzHpjXa5ZaRum6sCilvOWWuJT5ov4al/6cfPfxIKxnwC9/wM3hGozjz67KWBCWBCWBC5HxTknOSZzMDSqap5CtksSGkYg6Y1Yrsb72nH0gPoLy5ba0XB/Y/K9GTtK/WKxD6DtGYfNTiM5RlC3HBvZXl4qLaAR+glm/MPIXdT+yRipcSpoLRnl/KQ0xjVmG2uVtTV+0xvC3yxxi3uA8yrBjndkWnHi8KbKL9FBr8dv54503GcKzRpLvIfqaWlmBldvoqUvHXu1UD47/AOGOZNx6U6RtA89ft+q1s4c0do2heemeX32J/D+WOe/iGJf2nn6fSlpbhom7NQ+PIBWDKaI6EdRYI/riseKcw2FYxAr3N5JplIcll1ajdGj+1Ww9Lrc41txuIn6rBfkPslvYxg6xoeJQiebKxCmmQ/qoe0v5ra/UjG+HhGOmNubl8z+gtc6XimDi0zX5Idm+axRWMSsKrvuVWvLQpO39oY7cXBXf7spPgNAuVLx0f7TPms9msw87KNK6rAUInesnYKd3snwvHRiwEEIpoXOk4liJTv8AJUk4KJC4pQyKzsGIB7vvVfVvGuuxw0wxjkqtxMziddlM3Cpco4BEkElah7yNR8R0Ph+GJbFG4aKr55mOs2CrME0kraJJZHDAqA7sw1EdzqTVMF39MHQMbqFP5uWTquN2oMhJ2UiSDcowYA9CQQd/TDsgqlkEhDge5bqfiGbts52MUP8AmsaEFm0yLKzLGyqp7x0itLkgBbPhWcNZ2LvX5V75LoF0t9LQHVHxvb2U6LhPEMwJYJTGkrdk7FzTUgkVAezBUEke81E93c2MRnibThtqgRTvBa6gdPS62VyblXLN2OZ7yoxjeVAw+6TTUjPqtj94NJN7WxPTFPzDgC1OGBY8h48PfzSl4tkcvPrdY2kYNKzIe2CyhmC05slZFJJW+6Quw64hofI2gdvp+yl/Rwvt4onXv18/Hu5LLcczQz2YX7NGyqkIUIasCNCa2vwFDxJodTjRGRGKcdb+qwTNM7rjaaA+iFZ3ISwhTIhUPem63KmmGx2IPUHfcYc14dssz4XMALhutjyi33Sf6u//AO0w/pjwv4mH/qgfBe04B/pa8StBjza7iWBCWBCWBC103F4EvvAn9UX+PT8cezl4rhY/7r8tfXb1XCZhJXcq81Qn5kP5ifNj/Qf445svHj/ts+Z/QfdamcP/AMnfJDp+LzP1cgeS7fj1/HHNl4nipN315afv6rUzCRN5fNUWNmzufM4wEkmzqVoArQL1VJNAEnyGJaC40NSgkAWVTznE4Ir7SaNCPDVbfuLbD6Y6UHBsbN2WUO86fv6LDNxLDRdp4+GqC5znaBdo0kkPmaQfInUT81GOzB+FidZpPgB+p+y5c34hYP6bL80EzfOuYb3BHEP1V1H6ve/qAMdqDgWBi1yZj46/suTNxnFybGvJC+L5yR378juKDLrYtQZQ1C/K628sdSNrWtpoA8lz5nPc63EnzRPhXKsssmXRmWNZ0Miv71KOlgHYkldr21i/LFXTAA1yV48I5xAOlqfgPKRnQPJL2ffKFAhLAK8aOSbCrpMgNHegflD58poBXiweYW4o3keEZOACfUFKSFVOYcbSqZY6eNCDpVxC5I6ByboXhTpHu0+nw/daWQRM631PPUfZS5/nDJoxWNe1Uu7dxAoOtu9uQpNxySJ4/k0PjeIbC87qTiIwaaL15D3yJWU5k48c2Ifulj7JdOxu7r02FgkD9Y7nGiOPJeqVPFLMB1QK8QgayFSCNiNx8cM3WFzHRuoiirGdX7xq2U94egYBgPoRiodQ1WhmEfM85Nu/zWtg5kZsjHA2WfMRxqyTbUo1N9wyyAEo67gAijfjjPkGcuBr3qtszXwxtY4Zh7rySgz/ABOWWSWNOxMgRJGZQAWjpFY6wT2lsANIs+AsbSREBR1SA7EOcXAVdX8F7/kLXGTmJmMqTOsluCFAUyFo9VDTI0kO/wCsxrrSJXtJ07l0sGyVjdeZ++3mppJeFQhAfvyu+y67RgbDEaFZtbEgmiFUDY7Yo3ODYVpg1wp42939VTk55ZQgggjj0779C+pGDaVAojSeh6PXQb3DG31jfksr5X11AAPH7LP8V45NmAolYFVJKgKqgFjbHYXud98aojH/AGrnYjpTo/ZazktrjX9gj6SyH/qx5D8Tj+cw+C9PwA/yCPFaXHl13ksCEsCEsCEsFoUWbzCRbyukf7bBSfgCbPyGNsHDsVN2Iz9PrSzS4uCLtuCB5znTKJ7peU/qLQ+ZeiPkpx2IPwzO7WV4b5a/ZcyXjsLewCfRA85z7KfyUSR+rXI39F+q47EH4ewcerrcfE/oKXLm45iH9imoFnuO5iYESTOyn826X9xaX8MdiGCKEVG0DyC5cuIllNvcSq+UykkpAjjZySFGkE7saUX0FnbfDS4DdLbE52wWvg5DkSchyjwo6obYozBlQlgo1UE7RWO/QHrhBnBGm61twZDtdR7+iG8ycqtlMvBMWYlyUkVlA0vRIAIJsGm60e70F0LxzZnEJc2G6Nod80Ema4o2/R1IfrrB+esj+zi4OpSXC2g/BGeG8TzUOTEsIKLHOyiYMLXtY11JpIJCnQravPC3NaX0e5PY+RsVt5HfzWo5UGaMuY+1LpizTL2lSkaftIdUdEBKkMxC2elCumFSFtDLy/RaYWvt2fY+PeveGcATLJM5kWd6M6ydlTq+UnH2hV12TqBoHxq6wOkLqG3L57KWQhlm75/I6r3NPw2AyxOIW1Syo8gHaOEeMyxSIQTWlmEZodR6HFmCQ0R75V+q0xRMbqB8VzkKWNAW1dBv8emNTq3SMThOkOZpXkoILKwKspogiiCDRBB6EHwxUFZCM0Tgd27fQhWp3uOMjwtD/ZOq/o4H9nFOZXTt8bGsjFmkR5d5hkgVkRNTli0Z1EaXZChJFHWK0tViigN4XI0bpeGdJK89L/ajWd4hxDOSOkP3cfbOgTYGMoqrTPuwpaJN7lGIqtqMDGi3KuJc95yx8tz79/JU81w7LB9WYz3asSSxUlnZbABJ0vpavzTfTqMLfe4FLXhZerkuyFQn4nl/s/ZLlx2hVQZiRYZWJLKKsarqrFADrirbs0r4hgNE++f6IFqvGvO2Pqrh9FJOS9SQRM50orO3koLH6AXjM51utaRGQ3Lut1yWhVNDUGBaxYJAOitQBOk3q2NHbHlfxRIHdGQddbXc4LE5jXAitdFqUBOw3OPMw24VuV2tt1Dmc1HH+UkRPQnf90W34Y6+H4PjZ+zGQO86fXX0WGfieFh7bx5DU+iFZnmiBfdDyH0pB9TZ/hx2sP8AhSQ6zSAeAF+p+y40/wCJom6RMJ89ENl5tkvuxxqPXUx+Z1V9AMdmL8N4FgognxJP6LkyfiPGONtoDyWUzvNmblu5mUeUdRj4HRRI+JOHwYHDQf02AfDX5q8uNxEvacUGMl7+JxrtZaS14LUUtXy/lonhikhhWXMJmFikWa2jYT61ibSCBpVlA38T5VSnuN0Tp9lriY3KCBrfPxWj4NwfL/bs7luyQOXLRFl7XRCVkUFCupYysjRNb9BsaOFOecoNp7I2B7m0qeZ9oSXJ2Ubu2oHL1SqoIhcKyAW2iWKhVWGbffEiLvVTiBeg8l5xCfiMsrZeGOOGNIgQVtY+yEbR2JJq1rpk0WOuhSPdvEjIBZQ7pXOyjQKvzdwCT7KudWaaWCQRuqvbkNKpaRnIpYxrv83dnrExv1y0qTwnLms0sflWtJV9A4+Kmj/CzH+zhxOoKzNFtIR/k3PdzM5ZstJmllVHKRtp0mJr1FqOhd6LfAYXINQ66TsOdCwi7RfL8T4hPCUhgjgiRAod1phHGe1hQySdTGp1KaFgE7nCiGg2dVs7TNNPeinHBftcTyZzNuZUkeJyzgpGUk1SaR4r2QJoVR0+YGLsfl0DVLY2uHW1UEWV4ZB1KTtGjuw7bVqKhSqd0CM3qK7FjaggVqq+aUihp8PZTY2taMo5Kv8A+s9KiLKxuSRV6Y0JppGQrFElahrHUsCYk263BivV3v4lQ55BoBVc9y3mcxNmJuzEYeSR9JYWCzakUb969ajUtijflcCQNACR+XzB3In/AJQvMwoodI5BKuiOUMvn0ZSLNMNZJ3Oyi/EAs7rTEeuWncAfqq3D+JyQSa4m0sV03QbawejAjqAenUDA4gjVRRbPtoQmz56WVjrdnLm6JJs2SNvE2T9cQSK0RDBUjnP110U44VLY1KIz/wDsIQ15hD32H7KnCXTsYOu7ROfASekjHWHd3dxRTJ8su9e+37K6F/fkph/dnHNk4rh47F2VtfgpXuaNgL+lI1FyokQBl7KEVsZDrb5dpUbf3eEHHYzEn+TEfOv+EtuFweFbUsnqpJsxkkGlmknH6ABCCv1DpQf2VOKHh+Nm/qyZR3D2FV3EMLGP5bL9+KgfmdlUiCBEUdSbevAdAqjfzBxpZ+H8K2ukt58T+gXMl47iHX0YDQEJznHsxIKaViD1A7q/urS/hjtxQRYZuWJgHwXCnxc85/mPJ+KopJjVHLm0KyFqdrw5RSWvAilmdeMVrsZUteC0ZUteC0ZVqORuHJP9qLq8wihMoyyMymcqdgdO5VbuhvZFeRVI6q+q0wRg3fyW24HwWDJZo5gmNW0xSxpreBEgkLJM1S95yigko1dRsCRhTnFwpaWRta4uVA8e4dloDFEVkmimMkRiiF/dTF0PaAAFGiADHUxot0ArE5XE2VXMxo0UEvOGbkkjly2Vkca5pIXd5G+7kktkfs2A0q8Z7rNQCjagDicjRoSoMjiQQExeEcVnVxPMYVKyUobY6pA8isIgdSG2oE0OmwNEzMGwUZJHDrGlk+I5H7HnGgdtQQhWaito6DUas0dLHxO42JG+Gh2ZtrOWZH0qnDc42XnViuooSrIfzgQUdTXmCR88SesFVtscthl+M8TzbrDqigLRCUkgLqTV2TOSdRBNnUooEBttyCmmN13WoGR2myCtkUWSNs1Pess84DBnR2J8AWYt7rsSBYNA2LGhpcB1U5sZabB3U8nFuHxaeyyrysDq1SMVAPcOmgTqUENWr9KjfXFeudzSkuAN0b8ios1zxmCW0dnAC2qo0A31Fups9T4VdC97xRoaTSOnaN1SaHNTVI3aMK7skraVryV5CF+QOLF7G9yeG5+yr2R5ckY3qPSvukLdRRtmKIRR6qzYwT8Qhj5rVHg5XOBIrkjuU5MoanVVW92mkJH8HZqp9GZhjnP4tLKcsEZPinflGxOJe8K2PscANzlvNYFCg+h7MKjf2mOJEHEJ+0Q0evv4qDiMHD2RmPv3sq//AKjiiFZfLIv6zn+arX/EcWZwiI/1XF3olS8SncP5YA80yTiuelEhBdVjAZwgEelT0simIPqT546DMJhojcbAPr81j6eZw67i4/IfD2UzJcuzzIZTpQHQQ0radQkYqrAnqNVC/HUKw4kbBKI5nf6IlkuTu/Es7Sd+QRlYkB0XEkhLuxpa1gVRujV9MSDpazPZZDTeprTy5q4crkssmlrikaKnEjhiW75Fx9CVlhXaiKmF3ti9uc6wffs+iVkijbRFaa2f08x6rNc68Qy82YEmW90oA3d0AsCd689OkHYbg4ZGJGjU+qxYt0b32z6Ic3Dplj7UxSCO61lCFu661XXb47Y0hzAaFWsxheG5iDSq68XtLpLXgtFLMa8YrXYpLXgtFJa8FopEuXZQMzDqmkgBcKZYjTpq2sHUtCzub2F7HoYcdEyMdbeluG5ShWQz8QzZdSLqSSnI1lHUuSS7x7Xp/OGmqIJT0hqmhaOiF24qrwvmrK5T7RBHG0iOFERj7x1vCqyjU9EgSgaaBB79bNiS0nUqA9rbaFY4txzPyq+XiybKrxjXrjeMLqy0aTKodgiIDqonpq6gHeAGjUlWLnnQBVOPZPPKrSZnOI0WtDoSXse0WRtGpVCaVOnc2pOmzvW8tLeQVS13M6LHcXhiSaVIH7SJWIR/NfD81d/PYb9NsMD+9IczXRe5qa5BIrUSFYkWCHoaj6HXZ28xiRtSe2AvObZXJsxm86SSZph0NAlF+QGhB9Bittanuw2bmVPkeXZXq2Qei3Kfl2YKX6M64XLj44tXFNjws9VXxWi4dyMzblHbbcuwQfNI9TV/vBjA3i7ZB/LBPwWwYE1cjqCJR8PyeW96eJCNqgFsPPvrrlHzcYufz8w6jKHia9/JXBwkf/V7+AUMnMOUjYtFl2kfxeUgE/E99m+oxb+EPcc0sh8hsUl/FMliNlH6+VKvnuZ82VRgBEjglCie8FJBIZtTCiN6I6Y1M4bhGHRtnvOqw4niExrraH4Xp4eNIDNmnkOqR2dvNmLH6k3hslDspUDSScx9df2+qlysmzr5ofqvf/HSR/awvzT3UxpLQqYzDXt1wwNHNckYydxoUttk+bFJeRoXzJly6jNkBrQxrLGWagFKsjKSbAFeY2p0fd8FpGII3BOmqqZjiGdjg+ztlb7CNopndDIAjhWVWZRpQIArC2NEA7dMWAF2ClOdJlylt1vaI5/hHEMxLmTqaEiKN2gWUyO2ldCBhGe8zGPVqPTWuKtLBXNXeyV98vC07JcnZdTl3btZYpY3cmSoVugY1XvDvMA50lxtpJI6EdIdQobhWCjuK8vL3anj4zwzJvKgVZNDKI2jAcvGzJJesbdpCwIFncBeu+AtkfqUCSCKx77/AEQbOc8B4J4Vg2meXvs3UPKZFtQPfTUK7xA+eGRxdYG9kmTFAsLQ3e/ushrxrtc6l5qwWilnNWMVrs5UtWC0ZUtWC0ZUi2C1OVafNZfJQCGVcyuYnEgmcaHIdSwPZv3qDAAlrYE9oV8LFLJ5JuUDW15xrmLKyK6w5NUZnL9szVJZB3ATZKY6goJHdAN72AHmUFw5BRS80Z7Muyo7gsdXZ5dStHWZCVCd4XIxcm9yR5CoOVqYxrpOdKvFy/mHYl9KN49o1v8A2o0DSg/FRhUmKjjHWdSYzBSOO1jvWhyPIrN73aN+7EPkW1sR8UXGKTicLTQ1XS/hznUHUFosjyXGm5Ea73snaH6zFwD6qFxhm4y/IXNGnsJzcCBebX370S43nMrlGVJIpMxJp1jW1gAkgUzFq6dAtYdhMNNjYBLI+gb0Hmly4tmHeWsYLCoLzXmpiY8tCiGiaRNbBQLJOq1r10jHWj4bhWi3i/M/ossuOmd/dXkh+egzswy3as8hzX5FS9g7gDa9Ke8D4bEdMdCMxRtIYAK8FznPeWCySSiuR5KMjRL9pj1OrNpUajccnZyBSDpbTanrZGo1Q3qcTV6e+SY3fVEcty5lIlZ5ELxr2DrNLMqRyRvpaUxKtagE1ULJsqPXC3yudp56INbnknw825DKyBo1tgSCsC6U7wAcCyA0ZaJWAJO0x60RhWV7tCkiRgNj09+C5/NTF3jRhFrIHUhQSSqkjbVXh6HD83IqgiAsgepTIMzoZWA90hq86N4oRaucrR1RSZmhodkuwpIB8xex+Yo/PFgL1WNxymjqt5ynzjBHlCuYI7SJexVSL7WB5FZk+KqrqL2AceuFPjObRPinbk63L6KSTn1BJmuxy8k6yyAKSaBVoFjZGXS1WUZxpotW/u1iei0FmlP5kWcov/hVhDxJ3jzCvBG7wRLrAAJQxM4a3U9/QhLNH5UOhAm2VSWRKSHAgGh7/wCFZn5TTs4PtmZdCAAxd9hse6hkpQqAxKfNtS2PCOkNnKFP5cFoDz790g+S4jkII01RB5SrAutkoaVQ2ljpssGYdKGnzsXLXkpTXRNaNLVLmTmZc0AqwhApGg6rOkBuoqrJayR1oXZ3xeNmQ2qTy9IKpZ/tMNtZsq87TBaMqA3jFa7WVK8FoyrzV0Hieg88FoyopDwDMtVxmMHoZSI7+Achm/sg4o+VjBbjSu2JztgjnDuRpHoszN/q0IH78ugg+oRsYJeLYdmxta4uHSPPctLw7kKNaLIgPm5Mrf8ATEfnGccuXj96MFLe3hcQ3cT8EbXheWjAjkkBB2EbMEQ/CJaT8MYjicfOSQCRzIBr5p7GQQODbFna6v4KfPZ6PKaR2LBPFkUaV+O9/hjThsG7FAjM2+4k2U2fE9FWYEjvHJX8nnElXVGwYen9R1B9DhD4XxPyyCiPp3+KsJWvaHMNhT4rbRomM21XOPaO1ZpP9Sv/AByf4Y9Xws/+lbXj9Vwcd/Vd8PoEG5e4k8GZhkTWSHW1S7ddYJSh72oCq86xudRFFYej6wd3BHcpw/MPEqQwMkaZqWaGSVtBURr34io7wf7sE7jdGrzEZgDZPLX7q9ACgiuXfi0kwnmWKBVPbL2/cjV2jGWU7apReobE0SLPnip6MAge+aVT8x96p3LPKX2WXLSZlGkJmkhZRGHiiVbQtK+5XUSGTYdQTW9RJNmBDVbILBKklHDcnAzVlzmYZW0xlmdm0TFDG4N3ri6MVVQSpA2vFOs4qpcxjdEG5z5vy2Yy4y2WjcKjRBXahccURUBhd69THfyAxeNhBsrPNMHCmrEdph6yaq1nXsRv5oFPxTuV8dIQ/wBrEA8lZ7bAKKcq8Zhh7VcwitE4UnuKzErIjFQxFgMgdasCyLxSQE7JkLg2w5Hn55jjXs8nlioAdifctLLKSqWdKxs4ssdnJuxeKdHerindLWjWr3h3DeIiNYmmXKwRBh2iMnvBizWY2suGiIJvbsyPE3JczutQI5NiaCGcQyGUjWRpM4J5Sjdmqgkq96hrZSwsk0Qa95jdgXIe47BUMTG3ZtZ7iGYjaQtEmhDRCWTpOkagCSSV1XVm6q8MF1qkPAJ0UEdsQqgsx6ACyfgB1xNqoYTsiMXBZiaYCP0kNN/d7yH5KcJkxUUY6zgtEeDlfsEWy/KLsLuU+qxCvl2kiN9VGObJx3CsNXa3M4NKRZQTIcmTSe8w+EamQj5nREfishxEvEsPFu5aWYWR2wWm4f7PEHvLf+tkJ+iRaKPxdscubj7B/Tba1s4cf7itLkeXIoejabPSMLDfoezAZ/7ROOZLxbFS3l0HhyWtuDhZupMxPlcmQDHo1fnCMkfNq3PoLOFwYbEYwFwN1/1C/l99FaSeGAhrhXwNfNScQ4hKFWTLok0fU029elbfzPphuGwkRBinJY7y9/oPFWdM4tDoqc3z9++SpZjM/aYTmIppIezuwfdsC9wPe/H4Y3QYZuFl6CSNr83z1+np5pcgEzM7XFtePsH1UEkwmyXa5qNS24jqwzHoteIs70NqF1jS2I4bGiDCPIG7r1AHMeNd+4Jq1iYRicKJMQBd9UjQ+BHdZ7twrOQymYTJaBbSuNtR2jUj16UPDzOFz4iB+OzOoMb3buI+559w71piZiWYXLoXn5D2PVFOC8OEEKoKvqxHix6/LwHoBjm4+d+LnMl0OXgPifmteHh6KMN58/Pmr2Mhc5vv38loXMfae9ZuP/Z1/wCbNj2PB33hG6cz9V5/iBImNeH0WUjnKkMpKsCCCOoINgj1B3x1LWMuXTpvajl9CfdlmeKQzoAAEzDKqBkJ20kdqT498euE9EVGcIDw/jWfmlyxiTsi+XiypkkQvFKoZgjyao2Fs1gUCSdhdnFiG6quZ3JXE5Pz0xnGYzLK0r2dLFlc9oYiXjGndmChQaoK16dO0dI0bBU6Nx7RQfnPg+VyyAQyKW7TVo1qzKkiFghAOr7vQos9TL4+FmOJ3S5Y2gaLL5eF5DSIzk+CqWOws7AeW+GZgEgMJ2UXaYLUZVbjfVCw8UYMP2WGlj+8Ix88RequG21N4bnuxmjlADdm6vpPQ6WBo+hqvniTqKUN6ptGc/zxmpY2jJjCsSW7iktdim1AggA0KA91T1F4oGAJplcVTkyWcmp5BIbAAed9IIF6QrSsAas0AT1xDpGMGpAUCKR/eiWR5Rkfqxbf/Rxsfq0nZj5rqxz5uMYaPna1x8LldutFkOR1FFkX/eO0h+QXQvyYNjkzfiM7RtXQi4Q0doo/leX40FFmI8VWo1PxSMKp+YOORNxfEybupdCPBRM2CJ5Dhqr3YYgPRF/wGMY6Wc9W3fMp5yMGtBFo+CTEXpA+JH9LxsZwjFuF5QPM/a0h2NhHO1muKcSeEKyQ9rH1LIw2Hotb/HpicFgYsQSySXI/kCNz536bpeKxckIDmR528yDt8Oap5nOvPF2+Wn0BN2V1FbCyCasGviMbIcLHhZ/y2MhzF2xBN66Chff5HzWWTEPxEXT4aSgNwRppqb0+4VKeSPM5Q5jMRhGXZWQ0WrYV6atqN9CcbImTYLHjCYV+Zp1II0HffjWtiuQWZ7osVgzicQzKRsQdT3V8dKNqzlFzH2GmBmkkHdVgDQPTUT1od7veYGM2Idhf4iejpjG7kaWRvVfLTuJWrC/mBghntznbDuB2v66+SnynAmTKdirBGfeRqvr7wHS9qX4YXLxEPxXTPFtHZ+G1/XzWqDB9FB0bTROpPnv9lfXg8XYrCQSi1tZGojezXmd8LGMmExmaRZ9PL4aLS7DsdH0btvqrscYUAAAACgB4AbbfLGdz7Jc46ndNa0NAA2CdhJlA7IU2lhRL3aEqEsMaGhAXLPauazkX+zL/AM6fHseDuvCDzP1XB4h/WPw+ixfaY6drnlbPgXNsK5eKKfL/AGiWPWsIEa93V2RjIqjr1KwLC22T3twaEG9CrBwS49zbmczGJ1gWGAToySai5V4yXU+AIDvIxYR1cunqFGANAUEuOylzHK2bCyLmM6kcUet9OqQDUdDvphYJSkt1A/NO1kAmccgoyHmVT7bhMFgCbNHTp1AaFJtm1ANupB7NPEEK2w1bluKKYFDmecQNJgy0WXZJRKrKb3AlHeBUatpB1P8AoxsRQBl7yoLu4IFk8hNMNUcbMvi4WkHxfZF+ZGLFwG6p0RPJGuF8tTNdslMpUqgMpqwRRWorBAP5Twxjm4jh4+05aY8FI7YI/kOQR+cpO3WV6H93H3h/enHLm/EMY0jFrZHwr/JaXh/K8cXQ6f8AVKIz8NY+8I/aY45M3G8TJsaW6Ph8TOSJxcNhiBfQi+btQ+rt/U4w3iMRrqfp89lrZG0HK0a9w3+SZFxnLNIsSzIXYhRWoiz0tgpX6HDmcNmdpYB8/sCtT8NMyMylhoCztsPC7QjinM8izSQwQa2jYqWYkjunSTpWqF+JbyvGtnDYwcptx9PTX1WyLAx9C2aeTK0gHkN9RqfsvOET8QklVywKi+5GAVJ0kAMUBQiyNnbwx1cPgcp7AA57a/f4rBjsZw5sLo4Lc8jQ6mvGzt8F1+PUqiwOm4G30x1AANAvLEk6lTax59cCFyDI8IljyfZIQsj7uWJ7urrVXuBt8bOPNYniME3EOnkFsb2QAOtW13Wl6+VCltgwM0WC6FhpztyeV7141p56q7HwSMZdcuSdArVW2o9TfoTvt5AYxu4pKcW7FADMdr1yjYV4gafEmlqbw+MYcYck1z8fZV9MsgVVCjSlaQRdUKFX4144wunkc9zy427fxv3stYiYGhoAobeCGnjyGSJUVpFkLKGUH3lo1vVirN+mOk3g8gie+QhpbRo9xvuvXwWM49hkY1gLg6xY7x5181RHMbvpCIqt2qxtbagA90Qw26qV8RdY6A4LFECZHEjIXChR03FHzBGxpZv4m99BgAOYNOtijzseRHmrXLkugTQySFnic+9t3DurX5G73Jr6YRxWMSGPERtoPaNv8hoRXeNtBr807h7sgfDI6y0nfuOoPxRfMTqi6murA2BPUgDp6nHLihMjsrRrrue4XzXRkkbG3Mfd6KDiGeEatRQuq6tLNXdB7x2s0Bfhh2FwzpXtzA0TVgcyNANhqfHZJnxAjaaIsC6J5c/FRx8Yjabshqs9Gruk6Q1A3d6SD0xd3D5o8P0xquY5jWrrusVv8FQYyN0vRC/PltdfJX8c8uWpcp9rp/zuH/Zl/wCdNj2PBDeDHmfquFxD+sfILD6sda1hpE+A8cbKOZEjid9NKZF1aGvZ0oghgL8fH0GIOqkaJ+X4pm5VeGDtNDbtDl1OkWoU91BYUgCx0bqbOI0RqVLluV53Y6uzQ3vba2vxtYg7A/tAYTJi4o+04JjYHv2C0fD/AGfk0X7Vt/ErCPp94zD9w45k3HYGdnVamcOed9FpuHcmRR0ajUj9FNR+Tyl2U/skY5c3HpndgUtjOHxjdHIeCxXqKGRlHvSEuQPi10Mc12JxE5qyfJa2wxs2ATs5xKCBA7yKFJKrp71la1AaARYsda64s3ATu1dp5/ta1RQSSOysabGvdvtvSBSc6Kx0wQSSsemrb+FdRP1GNcfDmf3Eny0+/wCi3jhbgM0rw0e+Zr6J2e49MuYyajSgdI2kQKPeMjBhbWwGwBW/PHQZg4Y3tbkGu967+aTHh4n4bESA5suYNN9zQQdNN1QzPCvtfE8xGxJ75096quRVAsq1KA10B4VtjQIg+Ys5BPdjHYPhkUzGgk5d/Eb6J/GeBLks/lY1o2EYkXVmRh4k+AH+AxL4xHO0Dw+qMLi5cZwueSTenDT/ALbVnl6INxTNigSWlq9+92w0/jWLQX07wPH6pPFco4Xhi7a2X5ZCqOjMR5yJZ5Wd6LC2c6dmHRgCp2vp0Iwtoe2doebK2Sy4abhcsmGZlbRGwF15LsmTlc6aNrQu/wDzbHYIC+eC1NKhKrXriFKxuPnK9QlgQlgQs9DwIjUpl7Maw8KoSdGnUCQH81bdRsKx6J3F2uAdkLuqWyEgDNdV2e4jQnVclmAItpfl1tgBJqr7+8HUbJiR5OCQx99m8jqKrpBlVR+aKqwOu/xw0vx+JhEoygeFAm+oSeet6nbTyVA3BwSGPUn4kCusB3acufqoc9xozR9noWIy6VJc6h2ciMVaxVGxW/Q4ZhuGtw0vS5i8MsgAUczSARRu/wBQlzY508fR5Q3NQs6jK4GjpWvLwKpR50ymJTNJ95ARpF0H/JA90dNQZiT0xsdh2w9I8Rt6kgOY7lvbO/gQ0AbrM3EGYsbnd1mHTlfZ5eIJsq3k+DyOwkMYUsUdi2xIeMpOpHXr3hfnjHPxOGNhia+wA4CtRbXB0Z7ttDXcnxYKR7hIWgWQTe+rSHjv8fir/DeXezeOQv31UBqVTq0jSKJGpe7QNdaxhxfGemY+JrOqSSLJ0s2bANHW6vZa8Pw0RvbIXagAHQa0KGp1Gm9bo7jhLprnftO4JNPmIHQKEEOgszAURJI1aRbtsR7qnqMet4NiI2YUBzgDZ5+K4+Njc6awOQQfh3IDtRZnb0RdC/vyd4f3WNE3GMPHsb8ktmCkdyWm4fyBEnVIwfNgZW9b1/dX6iMY5c3HnHSNq1M4eB2itHDwCKgpDSDwViSor9GMd1fkMcyTiOJlNZj5Bam4aJmtK8ypDGzkKkae81bL4AGhdkkUOpvFG4TESHVp8zdfH3a0MFuDG7nYd6z+c52y62EV5T8kX6mz/DjUzho/vd8h+p+y6MfC53dqm+p9/FNPMzSZKaVEEciuFU+8AtrdhhRbvVfT0B3xtjwEDWF9XWmuo+XsKPyQZjGQuNggk8tvLl7tDMjwbMZ9STmDKwUuEDq1EA0CrOpUk7bKRjbHCXt0cPL9k6fHRYGUMEJAsAuqhXfet181o+S+UTNCYp106JGkB03RZUWhfcY0vkwGNMGH6tSDmuPxTjBM+bCPoFoBNdxJ0seKH8p5GP8AyrmISimMO66SNqWYACulemFYbSdwHj9Vv43buFwvdqSW+rCrftEgVeKZRVUKoSKgBQ/LP4YMR/qG/D6o4OP/AORP/wCf/wCAo+Cf/mJv2h/zYsTF/qXfFV4h/wCyQ/8Aj9CrftIy7HieXYKSqxxlmANKO2eyT0ArzwTtJxDaHd9VHCZo2cJmD3AXnqzv1BshOd5azRzUzxl1EjM33YeyjtqAJAC+WzMOmKuwkpkJBqynRfiDBMwkcb2l7mtGlDQgVufqES4NyBIrByaI8WIsXsfuxe9HY6yL6jww+LBNY4OJsrmcQ/EkuJidExga06d5r0Houio9AAdPn/jjcvNJ6E/m364FKyGPnC9QlgQlgQsxzJk2Eol7gBCASMyr2TLJfiRYKk7Dyx6XhGJYYDAbsZiWhpOcObXLmDWp5LicQhcJRLp/bTiQMpDr594vZecwZQrMjoW+8kRyKGgMhC2zk90FTVVvieFTh+HcyQDqNc27OanWaDQNaIu70UY6Itma5hPWLTsKsULJvSwarmvUfJxo3Zq04dhGF3fpbKoDdF6kYlzeJSyASkRlozXtvoXGrs7A7eSkOwUbDkBeHHLW+2oAvYcwpU46Ay9nGohqMt4N96SAQBtQOx9ThLuElzD0zyZOvXMdQXRJ11Go8EwY8Bw6NoydW+/rHkNtDutFjzy66WBCWBCdHAXPdUsfQXi8cb5DTAT5BUc5re0aRGDgUzdQFHqf6C8dGLg+JfuA3zP2tZn42Ju2qZzDwz7NlJpg2p0QlRW1+o8ax0G8Fjibne7NXLYfqfVGExP5jEMiqgTXiuc8LyGf4iBczlGG6oKABYrbKNEdWG8b26bjGuDDEt6tNHh+y7eLxuDwEmQR24UfZNlQ5XhksGSzyyKVsRbXfuzDrWwNsNjv12xYRuZE4uHd9U12MgxOPgbC66z38W/spuF8Tgy+UQquvNPYVVNBe+wDSaaLHpSE+A6CrGzMZEAB1ion4bPisc50jiIm1Wu+gJoee59ibk3MQR5XMNmEMkXQqACSSYwOprY0b9MGHe1sTi4WNEcXw88uOhbA7K6nUfL5qvxLJZDshLFMYpCNSxDU5BHQHY0SfEsK8jhbxDlzNNHuWvCycTEximjDmg0XdnTvrn8Atz7KOLTSxMkrtJpZqLGyABHtZ3rvHGzBPc5hs81538S4eKHFN6NoFts132UL5d4dInF53ZaDSSV0JoyhgSBuoKi7NeGKwRPbM5xGmv1TuK4/Dy8OhgY63DLY7qaQddtytDzZym+ZzcOYVh3FVaJ0gFXZgTsS13Wnbp1w1+HD5A8nZc7C8Xfh8I/DNaDmuzfeANlbh5VhizHb6iGNEgD3iKO5NkCwDQrp44a2JocXAalY5cfPJC2Bzuo3YaItmooZSC6AlfdLKDXww2isdheNGVr12BGJUJzSEdTeIQvEYkdAR5ePy8cCE1hXTocSoWSx84XqUsCEsCEF5rg1Qhhdo4NhdVK3dYlaOoBScdngcuTEFp/uadLqyNQAeVkLm8UjLoQ4ciOV0DoTXPQqrlco0sWTcxgmJ9NHb7sWoam3/NVq640z4hmHmxUYfQkbff1zrl083C9uRSIoXSxQPLewa7urtevkClkuXHDMZJFvUrAgEklHLKzWdjpJWhsBWDE8aic0NjYdnAg0AA5tForlYDrOp1RDwx4cS9w3BvW7abBN86JFDRE8vwCEFKTUyElL3Iti1UOoBOwN1jnu4pi5C5rXdoCwBvQq+ZsjcirWtuAw7KJHZuieVm65aA7XstBBweZvzNI822/Dr+GKxcLxUmza89PTf0TX4uJvO/JEYOW/03+Sj+p/wx0ouA//ACP+Q/U/ZZX8Q/xb80Rg4PCv5gJ823/A7Y6UXC8LH/Zfnr9Vlfi5Xc68leVQNhtjeAAKCzk3uvcSoQLnof8A0/Nf6s4TP/Tcujwn/Wxf9yxXs65gy2VyxM8qrtWnq163PurZ6Eb1W+M+HmYyLrFdnjPDMViccTEwkUNdh8yhWZ5pzGdyedWXSV+60qqgVcw+JJNDqT0wkzOljffh9V0m8MgwONw3R889knuZ75K97PuUtf3rWhXcg2G1WaX9VaAJPVg1bC9TsLAA3ORquZx7ir3z/l2OGQVdc9jr5d3zUnLvJMxhnglBUNvqGwsMpABYX+b1018cEWEIjLXHdRjuPsdi454G9gEa878kS4b7MkWjIy/Iaz9WpD+5hjMJE3lax4j8RY6XQODR4D9TZWv4RwSHKA9mDZFEnyHgAKCizdADc40taBoFxpJXyOzPJJ7ybV1Zwemxxaku1A7kk+mJUL1RfxOBCYYxuMCE6JqNDAUKNYCR5eG+JtFLzQfHAhTICfC/8axCFjMfOV6hLAhLAhW4OGyv7qN8Tt/PGuLAYmXssPx0+qQ/ERM3ciMHLjH33A9AL/HbHSi4FIf6jgPLX10WV/EGjshEYOBQr1BY/rH+goY6UXB8KzcF3mf0FBZX42V2xpEIoVUUqhR6CsdJkbIxTAAPBZnOc4242n4uqpYEJYEJYEJYEKlxrIfaIJYSa7RCt+V4o9mdpb3rRhcQcPM2UC8pulz/ACHsv/8AcK16lm+YC6NJ+JbGZuCjG+q7c/4nxj/6YDfhZ9dPRa/g/KcGXurYkEGwqij17qgC9hud9uuNTWNYKaKXDnxM2IdmlcXHxRfJ5OOJdMaKi+SgAfhiyQp8CFH2hPQX64lQvNV91hX/AJ4YEKk9A7X88WUJb7n64ELzfqMCF6p33wKE8udO3h/XEKUyCQg+eJIQE+Zt6PS/wxAQVIiORtQwaKUBg5ekPvFV/E/ht+OPJRcEnd2yG+p9/Fdl+PjHZBKIwcvRD3izfOh+G/446UXBMO3tku9B6fdZX4+Q9mgiUGURPdRV+A/rjpxYaKL+m0D4LK+V7+0SVNhyWvLwISBwIQPnVGOUbQ7IQyHukiwHFrY3Fi+mKv2Vm7qpwPmKBKy8sx7W+6ZD74fvKVPkQQBflXhirXCqQWrUYYqrI8X58jgnkgEEzuh06u4ELaFcjUW1ABWu9PhteLyNbHF0rzQ+N71t5qYw6WTo2DX2VSj9o6kf/bkk7IUlRkJG5DtQ00N+h6YzfmYacXEiqsFpB1NChz10T/yktjLRvmCCNNdTyVdfagpYIMurO1lQk6sKAttR02prpsb9MNzsEZkcHNAoatI3NCu/x7kvoXF4jaWkm9nXtrr+iWb9qKIwH2cjWLj7SVU2HUyCj2Y/R96/HTizSx4eWEuyaHK0myeTe+ufcqujewsD6bm2s1Vd/dfJHuVObRnGZGjEbhda6ZBIrpeklW0qbBIsEfnCid6ox7Xglt6GiCKIO+o8VaSJ0dZqN6gg2CtLiyWlgQqizE6r8sWpRaYsxAoYKUWnrISovre39cClMYg9V38wcChJHA6C/wAcCEm+mBCiPXfEoVXPcUhh/KypH6MwB+S9T8hizWOdsEt8rGdogLO53n/Kx/k9cp8KXSv1bf8AhONDcI876LE/icLezZWfzntEzDX2SJF6++w+Z7v8OHtwbBubWGTikp7AA9UBzXMWakNtmJSfRyB8gKAxoEUY2AWJ2KmcbLj8133HDXrksCEN49DM8YEJIbVuQdJrSfH41gQgUmV4h3AC9L2mpgyMzK0U2kAFguoSdlRPnVqA1iFHmeG5h45QwKmRe+DINz2UKab1mjate9b+8euBCM8vRtCjpLsWmnlDFwQVbMyMgHevaMptVDpgQrnFgrQv0OkavP3dz+GKvFhS3dZyfleJ5SSO9bRKdrCmGj8atulGzheRXzLV5OQsik9apv2hs343hwS1zLmnhOb+2SyDLO8PaFxIgRrVoI02QN2jUwNjTfxFYnFx9NhejYetppdbOvfYac0zByCHEZ3ba+opZk8Hz1qyRyrGhskZN1OoqQB2RGpwRsSBQsX4YS3CsMTy+MlxoUZb0BvtcqKe7EuEjQ2QBos2I61qqI52FZh4PmAY5BlZm0FtTDLNGaZCFAQjU3ercAgeNYzuwk745GHQOy00yZtQ4Em9honjFQsex25F2QytCCAK56r1uW8yssjtlZhIyd7udsqMaooQTrB8l92t6wx8E4hbC0gta6xTspc3Wwa2I7+fiUtk8BkMpBDnDWxmDTpqO8Hu5eC13s94TOk5lkRkVYWjt07PUzSK3dTqAoTcnrqFXvi2GhdEH5hWYg1mzUAK1dzu0rFTNlLMpvKDZqrsjly2XQcPWZLAhVpIiDY39MTailE0Z8AT6EYm1CaY2PhX/nrgQo8xLFENUsiIPNmCj6n+mJAJ2UOc1otxpAs97QsjDYVjIR4Rr/1NQI+BOHNw0jvBZX4+FnO/JZjiPtRkbaGFF/Wclj9BQH1OHtwY/uKxScUd/Y35rMZ/mvNzXrncA+CdwfRav53jQ2GNuwWKTFzP3cg+vDbWakteC1FJa8TaKS14LRS+l8cFexSwISwISwIVCXg8DMWaJSxNk+tg/wAwMCFIeGQldBRStk0fMtqP1bfAhNj4VCt0gF9eu+4Pn+qPpgQrUcIW6HUkn4nrgpC9RABQAA8hgQnYEJYEJYEJYEJYEJYEJk0gVSSQAB1JofXAFBNLLcQ55yUQIbMK58o++fha90fM4e2F52CzvxUTdysrn/aoBtBA37UjV/Ct/wDFhzcL/kVkfxEf2hZniPPmem/0vZjyjGn6Nu/8WHtgjHJZH4yZ3OvJZ6bMs51OxZj1LEk/U74cKGyyutxslM7TE2q5Uu0wWjKl2mItGVLtMFoypdpgtGVLtMFoypdpibRlX1BjiL1aWBCWBCWBCWBCWBCWBCWBCWBCWBCWBCWBCWBCy/PHNv8Ak9Awi7W/19NfwnDY485pJmm6MXS5jxP2oZ+X3GSEfqLZr1LX9RWNbcOwb6rnPxsh20WUz3E5pzc0ryH9di1fCzt8sODQ3YLK57ndo2q2vFkukteBFJa8CKS14EUlrwIpLXgRSWvAikteBFJa8CKS14EUlrwIp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5366" name="AutoShape 6" descr="data:image/jpeg;base64,/9j/4AAQSkZJRgABAQAAAQABAAD/2wCEAAkGBxMSEhQUExQWFRUXGB8YGBgYGRwcHxsaHRgcHBweGxweHCggHBolHB0dITEhJSkrLi4uGB8zODQsNygtLiwBCgoKDg0OGxAQGywkICQsLywsLTQsLDcvLCwsLCwsLCwsLS8vLDQsLywsLCwsLCwtMCwsLCwsLCwsLCwsLCwsLP/AABEIAO0A1QMBEQACEQEDEQH/xAAcAAABBQEBAQAAAAAAAAAAAAAFAAIDBAYHAQj/xABKEAACAgAEAwUFAwkDCwMFAAABAgMRAAQSIQUGMRMiQVFhBzJxgZEUI6EzQlJicpKiscGCk9EVJENzdIOys8Lh8BZT8SU0NWOj/8QAGwEAAgMBAQEAAAAAAAAAAAAAAAMBAgQFBgf/xAA/EQABBAAEAggEBAUDAwUBAAABAAIDEQQSITEFQRMiMlFhcaHwgZGx0QYUweEVIzNCUjRD8WJygiQ1U6KyJf/aAAwDAQACEQMRAD8A7Vl4q3PU/hiSVAU+IUpYEJYEJYEJYEKKVPEdR+OJChNSawT5YKRamQ2MQpXuBCWBCWBCWBCWBCWBChzLkAViQoKgdtVb4nZQvKPi23obwITQR1PTwHmfXAhehup8f6/9sCFGg3v5YlQrTuNOKqyqHFlCnyidT8sQUBWQMQrJwxCE7AheYEL3AhYnmn2gR5dmigUSyDZmJ7iny23YjxAr43tjoYfAOkGZ+g9VzMVxFsRys1Posg3tEzxN6owPIIK/Hf8AHG7+Hw+PzXPPFJ75fJaHl/2lBmCZpAl7dol0P2lNkD1BPwxlm4dQuM34LZh+KBxyyCvFdDRgQCCCDuCPEY5a6+69wIVKZKb474sFVXLxVWXuBCWBCWBCWBCWBCWBC8ZQRRwIUIyw9cTailVmazt0HTFgoTpVoqvgP/k4hCaRt88ShNGBC8J+WBCH5zjuXjHelX0rf5WNr9CcXbG52wS3ysYLcaRHgnEEniDx3Vkb+fXwJHQjocUe0tNFXje17baiNYorr3Ahe4EJowIWc9oHGGy2UYoaeQiNT5WCSfjpBo+ZGNeCiEkovYarHjpjFCSNzouSpwdzB2wv9nSbrz+GNLuMwNx35M71vYq/8fPwXLbwqV2E/Mj5Ubrv8lTOUkB0lHurrSbrzqunrjc3GYdzM7ZGlt1eYVfdd7+G6xHCzh2UsddXVG67/LxTmyMoBJjcACySp2HrtircfhXENbKwk6AZhqe4aqzsHiGgkxuAG+h0XTPZRxdpIngc32VFL/Qa9vkR/EPLGHiMQa4PHNdbhc5ewsPL6Le45q6qrZvqpxIUFKIFup+WBCmR7v0xClPwIWG509oUWUmiy6FC5ljE7MaWKJpArEm/fqz6dT5G+Tqlyrm61LV5fMU1XYckD0cXY+YBPyb0wppsK7hRU+bzkcQuR1UeFnr8B4/LFwCdlUkDdAc7zrlkNLrkO3RSALNAtYsD1qsNELikuxDAhOR55knnSNUVFMojaySerA10GnukA1ub6ad7OhDRdqjZy51Ac6W6fpjOtSHINx8cXVVBxHiEcRDSuFBF79aBo7Deh/XEtaToFVzgNSg/GObIssFsF+0TWB7tr4dRsfQjDY4HSHRInxTIQC7msxxLnjMFSUj7NRXe0+fS7v6isaG4Zl0XLFJj5cpLGGu8/ZQ80cVkkymScvvIdyNtySAdvQD8fM4rEGte7TZXxLnviZRomkL4zlcvCoUO088i2qj80lfE3RA8SdhR3NEBgmefAJL8HC0c3OPiumcg8OkgyirKKYktXkCB1+mMUzw59hdTDRmOMNK0uEp69wISwITFwIWG9rkROXhYdBLR+amv5fjjo8NP8wjwXL4sD0QPisXlM2rZN4zLpcXsTuV66Rv0PSsc7FYJ7OMsxAhzMIGoA0dfaPiNDe/cdE3DYpj+FuhMuVwvc7juHgdqUuc4qjZUNY7Zk7I+dX3ifQ1+OEYThE0fEywj+S1/SDuzVoPhf/1TcRxOJ+AD7HSluQ99Xr869USfikfaP96unshXe21W1/Oqxx4uEYkQMPQnP0tnTXLTfS7+K6juJQGdw6QZcgrXS7dfxql77KKSXMSsaRIu8T0Ftf8AJTj3PEj1Wt7yvL8JHWc7lS6PwrjmXzOoQyBynvCipF9DTAGjR36bHHHc0t3XcDgdlLmzuMAUlMjJvbAoVuNyeorFVZc89p3tBXKf5tl3+/ag7Dfsweg8u0Pr0HqRhsbAdSlvdWy5tkOX6zSvM6yNGe0EfeKyUVILuSGrtG/R3KN18dDmA77LMJiNANVss5zTJIW7ecIA4Ud4IL7NZBRFaiQ1b3sNvG4yNGwUh7zdqTNwTTZDhjJC8puQyKqiwWU7kEgWHINddiR0xAeA5yDHma0HkpIuUs3KyKxiiUhTok62pJJQKRRqqJj7tMQBqOIMgVhEdk77LkcnOrySvLNC7FdAoKzSdoym9yuonw2HSjZNmskkHVCVJPDCeu7VXZfaUzOojiUAmu8Sb38CK/lifydAklLHEg54a1p15oRz3zBLDnGQOwVSGCg0P+3TqN8XgjYY7O6VjMRLHMA3bdN9oHGFnyWVlU9S1/HSt/DzrwvEYfqPKZjaliaR3qHnuapuHesaj+JcREaDgrYltvYe5bnmE5WOC8woEKuDQ7q6qNXRAHj1I3rxrGdua9FseG1qufe03ORvk8nJF3InkOm9tjq7xqzR97z388NYS0m0iVokaKQpeYcjkoX7OUz51xtJ73e8KZSQdwNtQqhVkWYLtVZkdDxXVPZdmZpcisk5YyM5LawQfdXwPTCZN0+PZa1mABJIAG5J8sLTF5FIrAMpDKRYINgjzBHUYEJ+BCYpwIVPjfC0zUDwvsHHXyI3BHwNHDIpDG8OHJKmiErCw81wvjPCZcrIY5VojofBh5qfEf8Ah3x6OKVsrczV5aaB8LsrgqOGJKmymVeV1SNS7saCjqf+3r4Yq5waLcdFZjHPdlaLK7Ny3yqkGTaCTdpQe1Kn9IVSn9UdD52fHHn8TiDLJmGw2Xp8JhhDFlO53XK859p4bm9mAmiOzH3ZI28x4q1bi9iOti8XsSNVwCwro3L3OmXzlAkRS1vG7Dr+oejD8fQYzljgfBOsFFuK8w5XKLc0gVq2Ud5j8FG9evT1xAaXbIsBcw5m9qczgrB9xHvbWC5Hx6J8rP62HCNrdSqFxOybyJ7O3zf+d5uMCMoWgRydUjturyeSDqAfesEihRo6SzopDNFoZ+S9Ld+S2fVGsUQCqDIQWbUAHvugltzSbVhUmKo5Wiymw4SxmeaAWv4fynlYFNRhm94s++pqq2HQmh1O/ri2dxS8jVhMrxnP5xmiy5ChNqSkoXR6UK9D5425IYwC7W1y+mxMznNjoAGlUyKSwcVgglcli6swvbfcbA14Yl7mOiJaKVY2Sx4kB7iffcr3GsjFk8zLms2UKMzFYSe8eukgqTVkX4GtW2xwsSFzAxq0ugYyUyu5rJ8Zz075jKvLEIY5G+6Wgu2pQSR1vp18vE2TdpABASnhznhxGnJaHmGISce7FujxqPq1fPbw8RYwlrqjWl7Llv4LAc3yy5MyZKQd1X1oSTYU3sPMXe/jRPQjFs/NQIdMq2PtJy07tw5oIzIyRg1sBYIIskjbauvj6jFQSLrvVy0Ei+5NzPL/ABziS6cw6QxNuUAJPXa1Yj+A/XFbAV6vxWlzvKuTOVyuVzctiHYaSRqYA7WK7wF9fWx5Fk7BGg3KZkslkYArZaEKtqSzJ+UXUBS7aW1WAG6b3q2OJo7KpcDqio4xKV0h1hiEbvqEZoEMuha1LpJDE+8PcOwF1GQKc58kyOKSXMsyrMdOvQxUlWcxOAzEsFRLYqEFMSV3CrbGgao1LtPfv3otdwHLvHloUkFOqAMPWt/E/wAzhLyC4kJ7AQ0Wr+Kqyq5WTwPX+eJKgKyMQpVfP8PinXRLGsi+TC69R5H1GLse5htppUfG14pwtZ5vZ7kCb7Nh6CR6/nf440/n5+/0Cyfw7D/4+pRvhXBcvlhUMSpfUjcn4sdz8zjPJM+Ttm1pigjiFMFK/haas1zty7FnYtJ2lWzG/wCiT4HzU0LHz8MXYSFVwtcB4jlWhd45gyOjaWHXfwrxN7VXWxjSDzSk6bl7MqSQFQG9KO1Mfgos/Kr+GFGUWmiI0t77MvZ7HmI0zedtiHbTlyKUFHK3Je77rYXYVV3hbnkqQ2l13OTiNCxNADCZH5W2mxsL3UFT4Pl7HbMO9J3h46VIFAepABPr8MVjZXWO5V5pLOQbD1RJumGpC5H7Jc2q5vO62CgWLYgD8p5nGufVoCw4ZuVzieag4znUfmTLaGDAlOnopH9MQ01HXgrObcoegXHuMtHxjNM2WfOGNqiXvaUY0bNA0PXw0gdOgNgFfKCbKvzcN4vxXM5aaXLpBHCRpF/m2Ce8O6RsPIjfY4qCGqxbmW2z/K6f5UGfknVSulVQd7UAd7XTYYkkbE+HwxQHq0rEa6qfijZDMTCXsDPIKVXANWQCKYfnFSpI66dOx2xIa4BVLmk6KKbicwhkaMJGsUYIWgSCQ4AIDGgukC9gTqAO14sGi9VBca0TZi99kXeV1zMLA9SFWUayQvuDRvvQI873kVv4FQb28R9Ub/yWzT9qmlAYXRmHvF2ZKJAAsaV63ewwvN1aTMvWvwVPJcphK1uGpg+woEgg9+yxb3V8tlAqtsSZbUCKlcTJRIQwQMwJIZu+25s95rb8cRZKmgEbgl1AHCyEwKXEKVWl4jEpoyLfxxlfjsOw054vzTmwSOFhpVe/P5HG1Z1Kubrrv64ikWposyrdDiKUgqYHEKU1pQOpGCkKBsxey/XE0otQ6cSoWd5g4XEjtmViQykBWfTbBQDuD0Ukd0sBdUL2xDiaV4wL1Wf7NIw7lbZixI8SAb29N+mFp6j4BnZlUuHZdbM1AkAW+21+Cn8MCiglDz0czmPsRLUzdn28eltIbxIBJBqxqIoHc7CyqVhdz05p0L2MvTXl79V0LKcYy/aLllen09xGVl1KoF6CwAehV6Sa8cOa4HZZXscNXIpiyouL5L2S5qR5HkzLwJKxZo0ajuSRqKllagSPDqcPc8XukMYaGi2HK/svyWSkWVQzyqbDEnr5gEmj8CL6dNsLL+5My95SfmAFnaLLojgMWcqCRRI1Fq2BINWBYBIujTMmmpSuk10CuTZuV8rnQztI0b6FMaW1dnE3cQdbLFgLPXrWIAAc1SSS13vuVX/0nL3QSCzAlm1tSHSQqIxOu+9+UIPQml7oE9KFHRH379VeyvKp6SOoUkOUjSgH0KmxYkaAFUAafzfU4qZe5WESK5XgkMYYaNWoKG1969BJXunuiiSaAG+KF5KYGAK5NHqryxAUlV2A6X3RufU4lQquZzijYkAeAv8Ap44TLiYYf6jwPjr8ldkUj+y0lUJOKoOgLfh/PHMl47h29gF3oPXX0WtnDpD2iAoP8syC9NL+P89vwxy5uOYh/YAb6n109Frj4fG3ckqpPmnf3nY+hO306Y5kuIml/qOJ+Ony2WtkTGdkAKHCUxbGJLFAg/Hw/DH0ZeXUcwAGxv1xIQVCgJ6Cx54lVUwjJWxv6YhShvFuOQZVGaZwCB7gZdXWvdJv54kNJUZhdc1hsz7asml1DMW9Sg/kTWClOvJBsz7Z2l2jCw/FS7fU90/u4czoedrLKMUexlHz+ydHLm88e7O02wYbsqnawUsBP5bjHSEbGMzAClwpJJXPyudr3X3eHJG4eFZoGNnRiQpVgGDb+DUCbBGxxyJoiHEtGi9HhMW10YbIet9fG0O4yZRBIqgqQoVR0O5AJY9aAxnW9UOT+NxcPgeQxsy9oY2lCk94BT5gmww/AYq8E7K8TmDtLfcD4DJmZMnm5HHZx3NFQosHRgtgdF0uD1s6aI8cVijcDZU4mdjxlb32t5h6xqnxHikMAuaRUHXc+Hn8MXaxztgrsjc8EgaDc8h5lZ8e0bhuvQZ6N1Zjk03+1pr59MN/KykWAsxnjBq1i+Zue4snoiynYZmBiZJXeyxYsbFrpAIXSASD3QB4Yc3DucCXaFJMzWkNbra2XInH2n1xNkmypjAbZCIzq8ASoGoeQv44yyNG92nQPLgbbWq12FpyjlmVRbMFHqawuSVkYt5AHiVZrHO0aLQ3McchB2LN6KNvqaxzpeM4ZnZJd5D9TQWlmBldvohE3GnLWAB8d/8ADHOl49KdI2Aeev2/VaWcOaNXElVJs9I92536gbD6DHMlx+Jl7Tz8NPpS1sw8TNmhV8ZKT0sCEsCEsCEsCFrM7mY4LaWVIlrq7BRv4b+uPo4BOy8sSG6krJcW9oWRj2V2lIFVGpq/2m0gj1BOHNheVmfio287Waz3tUk3EECIOluS5r4DSAfrhoww/uKzPx7v7QhGS50lknQ5yWV4LOuOM9mCCDWyabANGvTDDE0N6g1SWYhznjpCa8FW59GUlkjj4egMbqNQXWDrJ2/KbAAEHbbc3hDukLeut8Rga7+XVn3zWK4ly4iuyrICVJWx3lajVqdtjifywIsFJOOLXkEWPBAc7kmiIDVv0I6YzPYWGitsUrZBbVsuReLzZZWJSSWIbjsgWKt18qrqavG3D4oxtyuFhc/HcObiHB7TTu9bjlLnbMZmYwSwHLyMth3tUCLu5oqDfQDr1HlvBxsQFvFAfG/DkqfwiYmonWT4bePO1o+ZeOCGlk7OVWX3Qbr1NgUT8+mIw7Icax3Ijn5q+JdiuGysynM13I+G/f37qhMci3DlWWKfsZMx2rtHGQFPu3ZAtaUDUoI3xzxF0bjGXWQV2jL0rRM1tAgaLp3BZIDBH9mZGgChYyhBXSooAEeQFYslLn3tB57ljeTL5cdmigrLmCQSGK+7GAdiOhY7g9BteGMZzKW9/ILifFeI65tas5mLbOWJJC9Ls0em5O3j4nFr10Va012VaPOTyTqgpWlkoX0BdqHToN8P/MSRNAPJK/LxyGwulJ7MHsDMZ+Mp+cIUZmI8QrEhQT0s38DjmYj8QQNFZ78tfXZa4uEuuw2vNdUHHgiqkUdKoCjUfAChsP8AHHCl48f9tnzP6D7rps4d/k75KlPxeZ/zyB5Lt+PX8cc2XieKk3fXlp+/qtTMJE3l81SY2bO58zjASSbOpWgCtAkqk9AT8N8S1pcaaLPggkAWVWzOfij9+VFPleo/NVsj5jHVw/A8dNsyh3nT9/Rc2fi+Dh7TwT3DVCszzTCvuI7/ABpB/wBRP0GO3h/wmd5pPgB+p+y48/4oYNImX5/siuTzQkWwK2UkerRq5r072POcSwrcNiXxN2B0XoMDOZ4GyO3IVjGFa0sCEsCEsCFxXjWZJzExYkntGFk2dmPicfVWnQLwErSXFU+3xbMl9Gl2+DMjIl2+DMjIl2+DMjIl2+DMjInQ5hA6M6hwpuj5/wDn8hhcjQ8J8D3RnRbThB4jNpRJczEjtpUO7oG7hbbvGhQ6gY50jsholdqFvStLgNkOzr5jLMHZyVLMoUu3ZsVoNZOxosDsDvW4xeGL8yNNual7vyziSQHAWB3+H7Kflrg2a4gZXc6YUBLTe9bkd1IwKXY0T5ePXGyVwwURZHp6lYI4jjpg+Yk8q2A/5+iOcdklyORiDRtodGSPRrYHVHpUMVGkMSRs1XRqyMcgNc4hy7rpY2gs57V5IX7Oc1nslDPl8rEsuYmfUWL3FCBGerDuGW+qgn3QDhvSgnw97LGMM4N19+f2WS4nxDMwF4cwrLNqJbX1u9yNOx3s6ht8RjU2QEaLI+ItdqhseY1uvZx3MdgAPeHjsBsduuJGIbEc5oV3qjoDIMnejfK0atpzK6e0jcgBlLC9Ngt3h5mvVSfDDsQ2LFRGJ1i9yDR/VYnYh+Ce1+48tP0XSeEc0RTUrWkhIXTTEWa6Nprxx4rF8DmhBdGczRr3H5fY/Bejw/GcPKWtcac6qHn++iNZmZI/yjrH6OwB+SnvH5DGPD8Lxc/YjNd50HrS1zY/DQ9t4CE5nmfLr7peQ/qjSPq1EfunHbw/4VndrM8N8Br9lx5/xLA3SNpd6BCszzdIfycaJ6nvt+PdP7uO1h/w3gotXAuPif0FBcef8RYuTRlN8t/mUM4lxDMMzJM72DRQmgCP1BQH0x2YIIYmgRNAHgFycRPPI4iVxJ8VQvD7WaktWC0Ut5wA9w/sx/8AIjH9MfNvxA2sa5fRuDG8IzyRTHEXVSwISwISwIXBuOyf51mB5TSD6SNj6e12gXjHx9Yql2uJzKnRLwy4MyOiVzJZCaYao43Zf06pB8XNKPmcBeArCElH+F8kZmavUdI1Mh+RFRH+8xQzDkrjDd62XCvZM1r2g6/+4+393HRB/wB6cUMrjsmCBgWky/KOWypIYtfh2QEZ28CyjWw/aY4oSTumBoGwUGZkgWSBYIyjLIzGhu1xsLO9k/K8YsQRdaWuhhCACDzpV+WucRDDHHLCyldWzDTuzEnqOu/lhbsWIYwGtJKiWEySkk1qtAOZhIAgCJGdtvD59PwxyjxSZ8ga5oDSde/5/stMeFjYMwNlAuOSStA0Ku6kd1TRoV5eXywtzZhibkDnNGw1r5baLT1Rq0arJ8tZz7LK67KN2diKti35rEVuCdxuBt1vHQdMQ0OZrewS87dj5rN+0Rsu7NmElk7ZiFKMhZTpAHdYr3CAAfXesOwb8TdStFd/7LDiQw9YHXuV32ecWyGXh7Rlc5liVc1rY77aboBSCOhuxve2KYrhuJxj66QNYNv3H7pTMdDhh2SXJ3ADLkXzTdgBFMQ0YlH+jDsB3Aw6a1G/njqMwkMzxncbZzBIvvuvJc/E4maKK2MFO3BF+91K2daV10hFa+72aIm5O3ugb+px2GRxtGnrr9V598ssjhfwoAfREF5fm7aSJ9KdkV7Vyy6UVyKYkkA7G6HXE9M3KCOeyn8o/OWnlVnutG8nyRbtrmBVZDGRGO8WUOdPeoKxASuoPaem6XYrTQLSzh2urtLrT4/t81dy/CsnBGjTw6daDV28neB7XQ4CKQQ3Z6nHd2IA63ihkkcSGn5Dw+6a2CFjQXN5cz40dO+tVU4vzBljlpYBqZn0tappUSBUBYWQQCVYnukkS9dqxdkT84d7r39FSaeIxmPmfDnp7+KxrgirBFixY6jzHpjXa5ZaRum6sCilvOWWuJT5ov4al/6cfPfxIKxnwC9/wM3hGozjz67KWBCWBCWBC5HxTknOSZzMDSqap5CtksSGkYg6Y1Yrsb72nH0gPoLy5ba0XB/Y/K9GTtK/WKxD6DtGYfNTiM5RlC3HBvZXl4qLaAR+glm/MPIXdT+yRipcSpoLRnl/KQ0xjVmG2uVtTV+0xvC3yxxi3uA8yrBjndkWnHi8KbKL9FBr8dv54503GcKzRpLvIfqaWlmBldvoqUvHXu1UD47/AOGOZNx6U6RtA89ft+q1s4c0do2heemeX32J/D+WOe/iGJf2nn6fSlpbhom7NQ+PIBWDKaI6EdRYI/riseKcw2FYxAr3N5JplIcll1ajdGj+1Ww9Lrc41txuIn6rBfkPslvYxg6xoeJQiebKxCmmQ/qoe0v5ra/UjG+HhGOmNubl8z+gtc6XimDi0zX5Idm+axRWMSsKrvuVWvLQpO39oY7cXBXf7spPgNAuVLx0f7TPms9msw87KNK6rAUInesnYKd3snwvHRiwEEIpoXOk4liJTv8AJUk4KJC4pQyKzsGIB7vvVfVvGuuxw0wxjkqtxMziddlM3Cpco4BEkElah7yNR8R0Ph+GJbFG4aKr55mOs2CrME0kraJJZHDAqA7sw1EdzqTVMF39MHQMbqFP5uWTquN2oMhJ2UiSDcowYA9CQQd/TDsgqlkEhDge5bqfiGbts52MUP8AmsaEFm0yLKzLGyqp7x0itLkgBbPhWcNZ2LvX5V75LoF0t9LQHVHxvb2U6LhPEMwJYJTGkrdk7FzTUgkVAezBUEke81E93c2MRnibThtqgRTvBa6gdPS62VyblXLN2OZ7yoxjeVAw+6TTUjPqtj94NJN7WxPTFPzDgC1OGBY8h48PfzSl4tkcvPrdY2kYNKzIe2CyhmC05slZFJJW+6Quw64hofI2gdvp+yl/Rwvt4onXv18/Hu5LLcczQz2YX7NGyqkIUIasCNCa2vwFDxJodTjRGRGKcdb+qwTNM7rjaaA+iFZ3ISwhTIhUPem63KmmGx2IPUHfcYc14dssz4XMALhutjyi33Sf6u//AO0w/pjwv4mH/qgfBe04B/pa8StBjza7iWBCWBCWBC103F4EvvAn9UX+PT8cezl4rhY/7r8tfXb1XCZhJXcq81Qn5kP5ifNj/Qf445svHj/ts+Z/QfdamcP/AMnfJDp+LzP1cgeS7fj1/HHNl4nipN315afv6rUzCRN5fNUWNmzufM4wEkmzqVoArQL1VJNAEnyGJaC40NSgkAWVTznE4Ir7SaNCPDVbfuLbD6Y6UHBsbN2WUO86fv6LDNxLDRdp4+GqC5znaBdo0kkPmaQfInUT81GOzB+FidZpPgB+p+y5c34hYP6bL80EzfOuYb3BHEP1V1H6ve/qAMdqDgWBi1yZj46/suTNxnFybGvJC+L5yR378juKDLrYtQZQ1C/K628sdSNrWtpoA8lz5nPc63EnzRPhXKsssmXRmWNZ0Miv71KOlgHYkldr21i/LFXTAA1yV48I5xAOlqfgPKRnQPJL2ffKFAhLAK8aOSbCrpMgNHegflD58poBXiweYW4o3keEZOACfUFKSFVOYcbSqZY6eNCDpVxC5I6ByboXhTpHu0+nw/daWQRM631PPUfZS5/nDJoxWNe1Uu7dxAoOtu9uQpNxySJ4/k0PjeIbC87qTiIwaaL15D3yJWU5k48c2Ifulj7JdOxu7r02FgkD9Y7nGiOPJeqVPFLMB1QK8QgayFSCNiNx8cM3WFzHRuoiirGdX7xq2U94egYBgPoRiodQ1WhmEfM85Nu/zWtg5kZsjHA2WfMRxqyTbUo1N9wyyAEo67gAijfjjPkGcuBr3qtszXwxtY4Zh7rySgz/ABOWWSWNOxMgRJGZQAWjpFY6wT2lsANIs+AsbSREBR1SA7EOcXAVdX8F7/kLXGTmJmMqTOsluCFAUyFo9VDTI0kO/wCsxrrSJXtJ07l0sGyVjdeZ++3mppJeFQhAfvyu+y67RgbDEaFZtbEgmiFUDY7Yo3ODYVpg1wp42939VTk55ZQgggjj0779C+pGDaVAojSeh6PXQb3DG31jfksr5X11AAPH7LP8V45NmAolYFVJKgKqgFjbHYXud98aojH/AGrnYjpTo/ZazktrjX9gj6SyH/qx5D8Tj+cw+C9PwA/yCPFaXHl13ksCEsCEsCEsFoUWbzCRbyukf7bBSfgCbPyGNsHDsVN2Iz9PrSzS4uCLtuCB5znTKJ7peU/qLQ+ZeiPkpx2IPwzO7WV4b5a/ZcyXjsLewCfRA85z7KfyUSR+rXI39F+q47EH4ewcerrcfE/oKXLm45iH9imoFnuO5iYESTOyn826X9xaX8MdiGCKEVG0DyC5cuIllNvcSq+UykkpAjjZySFGkE7saUX0FnbfDS4DdLbE52wWvg5DkSchyjwo6obYozBlQlgo1UE7RWO/QHrhBnBGm61twZDtdR7+iG8ycqtlMvBMWYlyUkVlA0vRIAIJsGm60e70F0LxzZnEJc2G6Nod80Ema4o2/R1IfrrB+esj+zi4OpSXC2g/BGeG8TzUOTEsIKLHOyiYMLXtY11JpIJCnQravPC3NaX0e5PY+RsVt5HfzWo5UGaMuY+1LpizTL2lSkaftIdUdEBKkMxC2elCumFSFtDLy/RaYWvt2fY+PeveGcATLJM5kWd6M6ydlTq+UnH2hV12TqBoHxq6wOkLqG3L57KWQhlm75/I6r3NPw2AyxOIW1Syo8gHaOEeMyxSIQTWlmEZodR6HFmCQ0R75V+q0xRMbqB8VzkKWNAW1dBv8emNTq3SMThOkOZpXkoILKwKspogiiCDRBB6EHwxUFZCM0Tgd27fQhWp3uOMjwtD/ZOq/o4H9nFOZXTt8bGsjFmkR5d5hkgVkRNTli0Z1EaXZChJFHWK0tViigN4XI0bpeGdJK89L/ajWd4hxDOSOkP3cfbOgTYGMoqrTPuwpaJN7lGIqtqMDGi3KuJc95yx8tz79/JU81w7LB9WYz3asSSxUlnZbABJ0vpavzTfTqMLfe4FLXhZerkuyFQn4nl/s/ZLlx2hVQZiRYZWJLKKsarqrFADrirbs0r4hgNE++f6IFqvGvO2Pqrh9FJOS9SQRM50orO3koLH6AXjM51utaRGQ3Lut1yWhVNDUGBaxYJAOitQBOk3q2NHbHlfxRIHdGQddbXc4LE5jXAitdFqUBOw3OPMw24VuV2tt1Dmc1HH+UkRPQnf90W34Y6+H4PjZ+zGQO86fXX0WGfieFh7bx5DU+iFZnmiBfdDyH0pB9TZ/hx2sP8AhSQ6zSAeAF+p+y40/wCJom6RMJ89ENl5tkvuxxqPXUx+Z1V9AMdmL8N4FgognxJP6LkyfiPGONtoDyWUzvNmblu5mUeUdRj4HRRI+JOHwYHDQf02AfDX5q8uNxEvacUGMl7+JxrtZaS14LUUtXy/lonhikhhWXMJmFikWa2jYT61ibSCBpVlA38T5VSnuN0Tp9lriY3KCBrfPxWj4NwfL/bs7luyQOXLRFl7XRCVkUFCupYysjRNb9BsaOFOecoNp7I2B7m0qeZ9oSXJ2Ubu2oHL1SqoIhcKyAW2iWKhVWGbffEiLvVTiBeg8l5xCfiMsrZeGOOGNIgQVtY+yEbR2JJq1rpk0WOuhSPdvEjIBZQ7pXOyjQKvzdwCT7KudWaaWCQRuqvbkNKpaRnIpYxrv83dnrExv1y0qTwnLms0sflWtJV9A4+Kmj/CzH+zhxOoKzNFtIR/k3PdzM5ZstJmllVHKRtp0mJr1FqOhd6LfAYXINQ66TsOdCwi7RfL8T4hPCUhgjgiRAod1phHGe1hQySdTGp1KaFgE7nCiGg2dVs7TNNPeinHBftcTyZzNuZUkeJyzgpGUk1SaR4r2QJoVR0+YGLsfl0DVLY2uHW1UEWV4ZB1KTtGjuw7bVqKhSqd0CM3qK7FjaggVqq+aUihp8PZTY2taMo5Kv8A+s9KiLKxuSRV6Y0JppGQrFElahrHUsCYk263BivV3v4lQ55BoBVc9y3mcxNmJuzEYeSR9JYWCzakUb969ajUtijflcCQNACR+XzB3In/AJQvMwoodI5BKuiOUMvn0ZSLNMNZJ3Oyi/EAs7rTEeuWncAfqq3D+JyQSa4m0sV03QbawejAjqAenUDA4gjVRRbPtoQmz56WVjrdnLm6JJs2SNvE2T9cQSK0RDBUjnP110U44VLY1KIz/wDsIQ15hD32H7KnCXTsYOu7ROfASekjHWHd3dxRTJ8su9e+37K6F/fkph/dnHNk4rh47F2VtfgpXuaNgL+lI1FyokQBl7KEVsZDrb5dpUbf3eEHHYzEn+TEfOv+EtuFweFbUsnqpJsxkkGlmknH6ABCCv1DpQf2VOKHh+Nm/qyZR3D2FV3EMLGP5bL9+KgfmdlUiCBEUdSbevAdAqjfzBxpZ+H8K2ukt58T+gXMl47iHX0YDQEJznHsxIKaViD1A7q/urS/hjtxQRYZuWJgHwXCnxc85/mPJ+KopJjVHLm0KyFqdrw5RSWvAilmdeMVrsZUteC0ZUteC0ZVqORuHJP9qLq8wihMoyyMymcqdgdO5VbuhvZFeRVI6q+q0wRg3fyW24HwWDJZo5gmNW0xSxpreBEgkLJM1S95yigko1dRsCRhTnFwpaWRta4uVA8e4dloDFEVkmimMkRiiF/dTF0PaAAFGiADHUxot0ArE5XE2VXMxo0UEvOGbkkjly2Vkca5pIXd5G+7kktkfs2A0q8Z7rNQCjagDicjRoSoMjiQQExeEcVnVxPMYVKyUobY6pA8isIgdSG2oE0OmwNEzMGwUZJHDrGlk+I5H7HnGgdtQQhWaito6DUas0dLHxO42JG+Gh2ZtrOWZH0qnDc42XnViuooSrIfzgQUdTXmCR88SesFVtscthl+M8TzbrDqigLRCUkgLqTV2TOSdRBNnUooEBttyCmmN13WoGR2myCtkUWSNs1Pess84DBnR2J8AWYt7rsSBYNA2LGhpcB1U5sZabB3U8nFuHxaeyyrysDq1SMVAPcOmgTqUENWr9KjfXFeudzSkuAN0b8ios1zxmCW0dnAC2qo0A31Fups9T4VdC97xRoaTSOnaN1SaHNTVI3aMK7skraVryV5CF+QOLF7G9yeG5+yr2R5ckY3qPSvukLdRRtmKIRR6qzYwT8Qhj5rVHg5XOBIrkjuU5MoanVVW92mkJH8HZqp9GZhjnP4tLKcsEZPinflGxOJe8K2PscANzlvNYFCg+h7MKjf2mOJEHEJ+0Q0evv4qDiMHD2RmPv3sq//AKjiiFZfLIv6zn+arX/EcWZwiI/1XF3olS8SncP5YA80yTiuelEhBdVjAZwgEelT0simIPqT546DMJhojcbAPr81j6eZw67i4/IfD2UzJcuzzIZTpQHQQ0radQkYqrAnqNVC/HUKw4kbBKI5nf6IlkuTu/Es7Sd+QRlYkB0XEkhLuxpa1gVRujV9MSDpazPZZDTeprTy5q4crkssmlrikaKnEjhiW75Fx9CVlhXaiKmF3ti9uc6wffs+iVkijbRFaa2f08x6rNc68Qy82YEmW90oA3d0AsCd689OkHYbg4ZGJGjU+qxYt0b32z6Ic3Dplj7UxSCO61lCFu661XXb47Y0hzAaFWsxheG5iDSq68XtLpLXgtFLMa8YrXYpLXgtFJa8FopEuXZQMzDqmkgBcKZYjTpq2sHUtCzub2F7HoYcdEyMdbeluG5ShWQz8QzZdSLqSSnI1lHUuSS7x7Xp/OGmqIJT0hqmhaOiF24qrwvmrK5T7RBHG0iOFERj7x1vCqyjU9EgSgaaBB79bNiS0nUqA9rbaFY4txzPyq+XiybKrxjXrjeMLqy0aTKodgiIDqonpq6gHeAGjUlWLnnQBVOPZPPKrSZnOI0WtDoSXse0WRtGpVCaVOnc2pOmzvW8tLeQVS13M6LHcXhiSaVIH7SJWIR/NfD81d/PYb9NsMD+9IczXRe5qa5BIrUSFYkWCHoaj6HXZ28xiRtSe2AvObZXJsxm86SSZph0NAlF+QGhB9Bittanuw2bmVPkeXZXq2Qei3Kfl2YKX6M64XLj44tXFNjws9VXxWi4dyMzblHbbcuwQfNI9TV/vBjA3i7ZB/LBPwWwYE1cjqCJR8PyeW96eJCNqgFsPPvrrlHzcYufz8w6jKHia9/JXBwkf/V7+AUMnMOUjYtFl2kfxeUgE/E99m+oxb+EPcc0sh8hsUl/FMliNlH6+VKvnuZ82VRgBEjglCie8FJBIZtTCiN6I6Y1M4bhGHRtnvOqw4niExrraH4Xp4eNIDNmnkOqR2dvNmLH6k3hslDspUDSScx9df2+qlysmzr5ofqvf/HSR/awvzT3UxpLQqYzDXt1wwNHNckYydxoUttk+bFJeRoXzJly6jNkBrQxrLGWagFKsjKSbAFeY2p0fd8FpGII3BOmqqZjiGdjg+ztlb7CNopndDIAjhWVWZRpQIArC2NEA7dMWAF2ClOdJlylt1vaI5/hHEMxLmTqaEiKN2gWUyO2ldCBhGe8zGPVqPTWuKtLBXNXeyV98vC07JcnZdTl3btZYpY3cmSoVugY1XvDvMA50lxtpJI6EdIdQobhWCjuK8vL3anj4zwzJvKgVZNDKI2jAcvGzJJesbdpCwIFncBeu+AtkfqUCSCKx77/AEQbOc8B4J4Vg2meXvs3UPKZFtQPfTUK7xA+eGRxdYG9kmTFAsLQ3e/ushrxrtc6l5qwWilnNWMVrs5UtWC0ZUtWC0ZUi2C1OVafNZfJQCGVcyuYnEgmcaHIdSwPZv3qDAAlrYE9oV8LFLJ5JuUDW15xrmLKyK6w5NUZnL9szVJZB3ATZKY6goJHdAN72AHmUFw5BRS80Z7Muyo7gsdXZ5dStHWZCVCd4XIxcm9yR5CoOVqYxrpOdKvFy/mHYl9KN49o1v8A2o0DSg/FRhUmKjjHWdSYzBSOO1jvWhyPIrN73aN+7EPkW1sR8UXGKTicLTQ1XS/hznUHUFosjyXGm5Ea73snaH6zFwD6qFxhm4y/IXNGnsJzcCBebX370S43nMrlGVJIpMxJp1jW1gAkgUzFq6dAtYdhMNNjYBLI+gb0Hmly4tmHeWsYLCoLzXmpiY8tCiGiaRNbBQLJOq1r10jHWj4bhWi3i/M/ossuOmd/dXkh+egzswy3as8hzX5FS9g7gDa9Ke8D4bEdMdCMxRtIYAK8FznPeWCySSiuR5KMjRL9pj1OrNpUajccnZyBSDpbTanrZGo1Q3qcTV6e+SY3fVEcty5lIlZ5ELxr2DrNLMqRyRvpaUxKtagE1ULJsqPXC3yudp56INbnknw825DKyBo1tgSCsC6U7wAcCyA0ZaJWAJO0x60RhWV7tCkiRgNj09+C5/NTF3jRhFrIHUhQSSqkjbVXh6HD83IqgiAsgepTIMzoZWA90hq86N4oRaucrR1RSZmhodkuwpIB8xex+Yo/PFgL1WNxymjqt5ynzjBHlCuYI7SJexVSL7WB5FZk+KqrqL2AceuFPjObRPinbk63L6KSTn1BJmuxy8k6yyAKSaBVoFjZGXS1WUZxpotW/u1iei0FmlP5kWcov/hVhDxJ3jzCvBG7wRLrAAJQxM4a3U9/QhLNH5UOhAm2VSWRKSHAgGh7/wCFZn5TTs4PtmZdCAAxd9hse6hkpQqAxKfNtS2PCOkNnKFP5cFoDz790g+S4jkII01RB5SrAutkoaVQ2ljpssGYdKGnzsXLXkpTXRNaNLVLmTmZc0AqwhApGg6rOkBuoqrJayR1oXZ3xeNmQ2qTy9IKpZ/tMNtZsq87TBaMqA3jFa7WVK8FoyrzV0Hieg88FoyopDwDMtVxmMHoZSI7+Achm/sg4o+VjBbjSu2JztgjnDuRpHoszN/q0IH78ugg+oRsYJeLYdmxta4uHSPPctLw7kKNaLIgPm5Mrf8ATEfnGccuXj96MFLe3hcQ3cT8EbXheWjAjkkBB2EbMEQ/CJaT8MYjicfOSQCRzIBr5p7GQQODbFna6v4KfPZ6PKaR2LBPFkUaV+O9/hjThsG7FAjM2+4k2U2fE9FWYEjvHJX8nnElXVGwYen9R1B9DhD4XxPyyCiPp3+KsJWvaHMNhT4rbRomM21XOPaO1ZpP9Sv/AByf4Y9Xws/+lbXj9Vwcd/Vd8PoEG5e4k8GZhkTWSHW1S7ddYJSh72oCq86xudRFFYej6wd3BHcpw/MPEqQwMkaZqWaGSVtBURr34io7wf7sE7jdGrzEZgDZPLX7q9ACgiuXfi0kwnmWKBVPbL2/cjV2jGWU7apReobE0SLPnip6MAge+aVT8x96p3LPKX2WXLSZlGkJmkhZRGHiiVbQtK+5XUSGTYdQTW9RJNmBDVbILBKklHDcnAzVlzmYZW0xlmdm0TFDG4N3ri6MVVQSpA2vFOs4qpcxjdEG5z5vy2Yy4y2WjcKjRBXahccURUBhd69THfyAxeNhBsrPNMHCmrEdph6yaq1nXsRv5oFPxTuV8dIQ/wBrEA8lZ7bAKKcq8Zhh7VcwitE4UnuKzErIjFQxFgMgdasCyLxSQE7JkLg2w5Hn55jjXs8nlioAdifctLLKSqWdKxs4ssdnJuxeKdHerindLWjWr3h3DeIiNYmmXKwRBh2iMnvBizWY2suGiIJvbsyPE3JczutQI5NiaCGcQyGUjWRpM4J5Sjdmqgkq96hrZSwsk0Qa95jdgXIe47BUMTG3ZtZ7iGYjaQtEmhDRCWTpOkagCSSV1XVm6q8MF1qkPAJ0UEdsQqgsx6ACyfgB1xNqoYTsiMXBZiaYCP0kNN/d7yH5KcJkxUUY6zgtEeDlfsEWy/KLsLuU+qxCvl2kiN9VGObJx3CsNXa3M4NKRZQTIcmTSe8w+EamQj5nREfishxEvEsPFu5aWYWR2wWm4f7PEHvLf+tkJ+iRaKPxdscubj7B/Tba1s4cf7itLkeXIoejabPSMLDfoezAZ/7ROOZLxbFS3l0HhyWtuDhZupMxPlcmQDHo1fnCMkfNq3PoLOFwYbEYwFwN1/1C/l99FaSeGAhrhXwNfNScQ4hKFWTLok0fU029elbfzPphuGwkRBinJY7y9/oPFWdM4tDoqc3z9++SpZjM/aYTmIppIezuwfdsC9wPe/H4Y3QYZuFl6CSNr83z1+np5pcgEzM7XFtePsH1UEkwmyXa5qNS24jqwzHoteIs70NqF1jS2I4bGiDCPIG7r1AHMeNd+4Jq1iYRicKJMQBd9UjQ+BHdZ7twrOQymYTJaBbSuNtR2jUj16UPDzOFz4iB+OzOoMb3buI+559w71piZiWYXLoXn5D2PVFOC8OEEKoKvqxHix6/LwHoBjm4+d+LnMl0OXgPifmteHh6KMN58/Pmr2Mhc5vv38loXMfae9ZuP/Z1/wCbNj2PB33hG6cz9V5/iBImNeH0WUjnKkMpKsCCCOoINgj1B3x1LWMuXTpvajl9CfdlmeKQzoAAEzDKqBkJ20kdqT498euE9EVGcIDw/jWfmlyxiTsi+XiypkkQvFKoZgjyao2Fs1gUCSdhdnFiG6quZ3JXE5Pz0xnGYzLK0r2dLFlc9oYiXjGndmChQaoK16dO0dI0bBU6Nx7RQfnPg+VyyAQyKW7TVo1qzKkiFghAOr7vQos9TL4+FmOJ3S5Y2gaLL5eF5DSIzk+CqWOws7AeW+GZgEgMJ2UXaYLUZVbjfVCw8UYMP2WGlj+8Ix88RequG21N4bnuxmjlADdm6vpPQ6WBo+hqvniTqKUN6ptGc/zxmpY2jJjCsSW7iktdim1AggA0KA91T1F4oGAJplcVTkyWcmp5BIbAAed9IIF6QrSsAas0AT1xDpGMGpAUCKR/eiWR5Rkfqxbf/Rxsfq0nZj5rqxz5uMYaPna1x8LldutFkOR1FFkX/eO0h+QXQvyYNjkzfiM7RtXQi4Q0doo/leX40FFmI8VWo1PxSMKp+YOORNxfEybupdCPBRM2CJ5Dhqr3YYgPRF/wGMY6Wc9W3fMp5yMGtBFo+CTEXpA+JH9LxsZwjFuF5QPM/a0h2NhHO1muKcSeEKyQ9rH1LIw2Hotb/HpicFgYsQSySXI/kCNz536bpeKxckIDmR528yDt8Oap5nOvPF2+Wn0BN2V1FbCyCasGviMbIcLHhZ/y2MhzF2xBN66Chff5HzWWTEPxEXT4aSgNwRppqb0+4VKeSPM5Q5jMRhGXZWQ0WrYV6atqN9CcbImTYLHjCYV+Zp1II0HffjWtiuQWZ7osVgzicQzKRsQdT3V8dKNqzlFzH2GmBmkkHdVgDQPTUT1od7veYGM2Idhf4iejpjG7kaWRvVfLTuJWrC/mBghntznbDuB2v66+SnynAmTKdirBGfeRqvr7wHS9qX4YXLxEPxXTPFtHZ+G1/XzWqDB9FB0bTROpPnv9lfXg8XYrCQSi1tZGojezXmd8LGMmExmaRZ9PL4aLS7DsdH0btvqrscYUAAAACgB4AbbfLGdz7Jc46ndNa0NAA2CdhJlA7IU2lhRL3aEqEsMaGhAXLPauazkX+zL/AM6fHseDuvCDzP1XB4h/WPw+ixfaY6drnlbPgXNsK5eKKfL/AGiWPWsIEa93V2RjIqjr1KwLC22T3twaEG9CrBwS49zbmczGJ1gWGAToySai5V4yXU+AIDvIxYR1cunqFGANAUEuOylzHK2bCyLmM6kcUet9OqQDUdDvphYJSkt1A/NO1kAmccgoyHmVT7bhMFgCbNHTp1AaFJtm1ANupB7NPEEK2w1bluKKYFDmecQNJgy0WXZJRKrKb3AlHeBUatpB1P8AoxsRQBl7yoLu4IFk8hNMNUcbMvi4WkHxfZF+ZGLFwG6p0RPJGuF8tTNdslMpUqgMpqwRRWorBAP5Twxjm4jh4+05aY8FI7YI/kOQR+cpO3WV6H93H3h/enHLm/EMY0jFrZHwr/JaXh/K8cXQ6f8AVKIz8NY+8I/aY45M3G8TJsaW6Ph8TOSJxcNhiBfQi+btQ+rt/U4w3iMRrqfp89lrZG0HK0a9w3+SZFxnLNIsSzIXYhRWoiz0tgpX6HDmcNmdpYB8/sCtT8NMyMylhoCztsPC7QjinM8izSQwQa2jYqWYkjunSTpWqF+JbyvGtnDYwcptx9PTX1WyLAx9C2aeTK0gHkN9RqfsvOET8QklVywKi+5GAVJ0kAMUBQiyNnbwx1cPgcp7AA57a/f4rBjsZw5sLo4Lc8jQ6mvGzt8F1+PUqiwOm4G30x1AANAvLEk6lTax59cCFyDI8IljyfZIQsj7uWJ7urrVXuBt8bOPNYniME3EOnkFsb2QAOtW13Wl6+VCltgwM0WC6FhpztyeV7141p56q7HwSMZdcuSdArVW2o9TfoTvt5AYxu4pKcW7FADMdr1yjYV4gafEmlqbw+MYcYck1z8fZV9MsgVVCjSlaQRdUKFX4144wunkc9zy427fxv3stYiYGhoAobeCGnjyGSJUVpFkLKGUH3lo1vVirN+mOk3g8gie+QhpbRo9xvuvXwWM49hkY1gLg6xY7x5181RHMbvpCIqt2qxtbagA90Qw26qV8RdY6A4LFECZHEjIXChR03FHzBGxpZv4m99BgAOYNOtijzseRHmrXLkugTQySFnic+9t3DurX5G73Jr6YRxWMSGPERtoPaNv8hoRXeNtBr807h7sgfDI6y0nfuOoPxRfMTqi6murA2BPUgDp6nHLihMjsrRrrue4XzXRkkbG3Mfd6KDiGeEatRQuq6tLNXdB7x2s0Bfhh2FwzpXtzA0TVgcyNANhqfHZJnxAjaaIsC6J5c/FRx8Yjabshqs9Gruk6Q1A3d6SD0xd3D5o8P0xquY5jWrrusVv8FQYyN0vRC/PltdfJX8c8uWpcp9rp/zuH/Zl/wCdNj2PBDeDHmfquFxD+sfILD6sda1hpE+A8cbKOZEjid9NKZF1aGvZ0oghgL8fH0GIOqkaJ+X4pm5VeGDtNDbtDl1OkWoU91BYUgCx0bqbOI0RqVLluV53Y6uzQ3vba2vxtYg7A/tAYTJi4o+04JjYHv2C0fD/AGfk0X7Vt/ErCPp94zD9w45k3HYGdnVamcOed9FpuHcmRR0ajUj9FNR+Tyl2U/skY5c3HpndgUtjOHxjdHIeCxXqKGRlHvSEuQPi10Mc12JxE5qyfJa2wxs2ATs5xKCBA7yKFJKrp71la1AaARYsda64s3ATu1dp5/ta1RQSSOysabGvdvtvSBSc6Kx0wQSSsemrb+FdRP1GNcfDmf3Eny0+/wCi3jhbgM0rw0e+Zr6J2e49MuYyajSgdI2kQKPeMjBhbWwGwBW/PHQZg4Y3tbkGu967+aTHh4n4bESA5suYNN9zQQdNN1QzPCvtfE8xGxJ75096quRVAsq1KA10B4VtjQIg+Ys5BPdjHYPhkUzGgk5d/Eb6J/GeBLks/lY1o2EYkXVmRh4k+AH+AxL4xHO0Dw+qMLi5cZwueSTenDT/ALbVnl6INxTNigSWlq9+92w0/jWLQX07wPH6pPFco4Xhi7a2X5ZCqOjMR5yJZ5Wd6LC2c6dmHRgCp2vp0Iwtoe2doebK2Sy4abhcsmGZlbRGwF15LsmTlc6aNrQu/wDzbHYIC+eC1NKhKrXriFKxuPnK9QlgQlgQs9DwIjUpl7Maw8KoSdGnUCQH81bdRsKx6J3F2uAdkLuqWyEgDNdV2e4jQnVclmAItpfl1tgBJqr7+8HUbJiR5OCQx99m8jqKrpBlVR+aKqwOu/xw0vx+JhEoygeFAm+oSeet6nbTyVA3BwSGPUn4kCusB3acufqoc9xozR9noWIy6VJc6h2ciMVaxVGxW/Q4ZhuGtw0vS5i8MsgAUczSARRu/wBQlzY508fR5Q3NQs6jK4GjpWvLwKpR50ymJTNJ95ARpF0H/JA90dNQZiT0xsdh2w9I8Rt6kgOY7lvbO/gQ0AbrM3EGYsbnd1mHTlfZ5eIJsq3k+DyOwkMYUsUdi2xIeMpOpHXr3hfnjHPxOGNhia+wA4CtRbXB0Z7ttDXcnxYKR7hIWgWQTe+rSHjv8fir/DeXezeOQv31UBqVTq0jSKJGpe7QNdaxhxfGemY+JrOqSSLJ0s2bANHW6vZa8Pw0RvbIXagAHQa0KGp1Gm9bo7jhLprnftO4JNPmIHQKEEOgszAURJI1aRbtsR7qnqMet4NiI2YUBzgDZ5+K4+Njc6awOQQfh3IDtRZnb0RdC/vyd4f3WNE3GMPHsb8ktmCkdyWm4fyBEnVIwfNgZW9b1/dX6iMY5c3HnHSNq1M4eB2itHDwCKgpDSDwViSor9GMd1fkMcyTiOJlNZj5Bam4aJmtK8ypDGzkKkae81bL4AGhdkkUOpvFG4TESHVp8zdfH3a0MFuDG7nYd6z+c52y62EV5T8kX6mz/DjUzho/vd8h+p+y6MfC53dqm+p9/FNPMzSZKaVEEciuFU+8AtrdhhRbvVfT0B3xtjwEDWF9XWmuo+XsKPyQZjGQuNggk8tvLl7tDMjwbMZ9STmDKwUuEDq1EA0CrOpUk7bKRjbHCXt0cPL9k6fHRYGUMEJAsAuqhXfet181o+S+UTNCYp106JGkB03RZUWhfcY0vkwGNMGH6tSDmuPxTjBM+bCPoFoBNdxJ0seKH8p5GP8AyrmISimMO66SNqWYACulemFYbSdwHj9Vv43buFwvdqSW+rCrftEgVeKZRVUKoSKgBQ/LP4YMR/qG/D6o4OP/AORP/wCf/wCAo+Cf/mJv2h/zYsTF/qXfFV4h/wCyQ/8Aj9CrftIy7HieXYKSqxxlmANKO2eyT0ArzwTtJxDaHd9VHCZo2cJmD3AXnqzv1BshOd5azRzUzxl1EjM33YeyjtqAJAC+WzMOmKuwkpkJBqynRfiDBMwkcb2l7mtGlDQgVufqES4NyBIrByaI8WIsXsfuxe9HY6yL6jww+LBNY4OJsrmcQ/EkuJidExga06d5r0Houio9AAdPn/jjcvNJ6E/m364FKyGPnC9QlgQlgQsxzJk2Eol7gBCASMyr2TLJfiRYKk7Dyx6XhGJYYDAbsZiWhpOcObXLmDWp5LicQhcJRLp/bTiQMpDr594vZecwZQrMjoW+8kRyKGgMhC2zk90FTVVvieFTh+HcyQDqNc27OanWaDQNaIu70UY6Itma5hPWLTsKsULJvSwarmvUfJxo3Zq04dhGF3fpbKoDdF6kYlzeJSyASkRlozXtvoXGrs7A7eSkOwUbDkBeHHLW+2oAvYcwpU46Ay9nGohqMt4N96SAQBtQOx9ThLuElzD0zyZOvXMdQXRJ11Go8EwY8Bw6NoydW+/rHkNtDutFjzy66WBCWBCdHAXPdUsfQXi8cb5DTAT5BUc5re0aRGDgUzdQFHqf6C8dGLg+JfuA3zP2tZn42Ju2qZzDwz7NlJpg2p0QlRW1+o8ax0G8Fjibne7NXLYfqfVGExP5jEMiqgTXiuc8LyGf4iBczlGG6oKABYrbKNEdWG8b26bjGuDDEt6tNHh+y7eLxuDwEmQR24UfZNlQ5XhksGSzyyKVsRbXfuzDrWwNsNjv12xYRuZE4uHd9U12MgxOPgbC66z38W/spuF8Tgy+UQquvNPYVVNBe+wDSaaLHpSE+A6CrGzMZEAB1ion4bPisc50jiIm1Wu+gJoee59ibk3MQR5XMNmEMkXQqACSSYwOprY0b9MGHe1sTi4WNEcXw88uOhbA7K6nUfL5qvxLJZDshLFMYpCNSxDU5BHQHY0SfEsK8jhbxDlzNNHuWvCycTEximjDmg0XdnTvrn8Atz7KOLTSxMkrtJpZqLGyABHtZ3rvHGzBPc5hs81538S4eKHFN6NoFts132UL5d4dInF53ZaDSSV0JoyhgSBuoKi7NeGKwRPbM5xGmv1TuK4/Dy8OhgY63DLY7qaQddtytDzZym+ZzcOYVh3FVaJ0gFXZgTsS13Wnbp1w1+HD5A8nZc7C8Xfh8I/DNaDmuzfeANlbh5VhizHb6iGNEgD3iKO5NkCwDQrp44a2JocXAalY5cfPJC2Bzuo3YaItmooZSC6AlfdLKDXww2isdheNGVr12BGJUJzSEdTeIQvEYkdAR5ePy8cCE1hXTocSoWSx84XqUsCEsCEF5rg1Qhhdo4NhdVK3dYlaOoBScdngcuTEFp/uadLqyNQAeVkLm8UjLoQ4ciOV0DoTXPQqrlco0sWTcxgmJ9NHb7sWoam3/NVq640z4hmHmxUYfQkbff1zrl083C9uRSIoXSxQPLewa7urtevkClkuXHDMZJFvUrAgEklHLKzWdjpJWhsBWDE8aic0NjYdnAg0AA5tForlYDrOp1RDwx4cS9w3BvW7abBN86JFDRE8vwCEFKTUyElL3Iti1UOoBOwN1jnu4pi5C5rXdoCwBvQq+ZsjcirWtuAw7KJHZuieVm65aA7XstBBweZvzNI822/Dr+GKxcLxUmza89PTf0TX4uJvO/JEYOW/03+Sj+p/wx0ouA//ACP+Q/U/ZZX8Q/xb80Rg4PCv5gJ823/A7Y6UXC8LH/Zfnr9Vlfi5Xc68leVQNhtjeAAKCzk3uvcSoQLnof8A0/Nf6s4TP/Tcujwn/Wxf9yxXs65gy2VyxM8qrtWnq163PurZ6Eb1W+M+HmYyLrFdnjPDMViccTEwkUNdh8yhWZ5pzGdyedWXSV+60qqgVcw+JJNDqT0wkzOljffh9V0m8MgwONw3R889knuZ75K97PuUtf3rWhXcg2G1WaX9VaAJPVg1bC9TsLAA3ORquZx7ir3z/l2OGQVdc9jr5d3zUnLvJMxhnglBUNvqGwsMpABYX+b1018cEWEIjLXHdRjuPsdi454G9gEa878kS4b7MkWjIy/Iaz9WpD+5hjMJE3lax4j8RY6XQODR4D9TZWv4RwSHKA9mDZFEnyHgAKCizdADc40taBoFxpJXyOzPJJ7ybV1Zwemxxaku1A7kk+mJUL1RfxOBCYYxuMCE6JqNDAUKNYCR5eG+JtFLzQfHAhTICfC/8axCFjMfOV6hLAhLAhW4OGyv7qN8Tt/PGuLAYmXssPx0+qQ/ERM3ciMHLjH33A9AL/HbHSi4FIf6jgPLX10WV/EGjshEYOBQr1BY/rH+goY6UXB8KzcF3mf0FBZX42V2xpEIoVUUqhR6CsdJkbIxTAAPBZnOc4242n4uqpYEJYEJYEJYEKlxrIfaIJYSa7RCt+V4o9mdpb3rRhcQcPM2UC8pulz/ACHsv/8AcK16lm+YC6NJ+JbGZuCjG+q7c/4nxj/6YDfhZ9dPRa/g/KcGXurYkEGwqij17qgC9hud9uuNTWNYKaKXDnxM2IdmlcXHxRfJ5OOJdMaKi+SgAfhiyQp8CFH2hPQX64lQvNV91hX/AJ4YEKk9A7X88WUJb7n64ELzfqMCF6p33wKE8udO3h/XEKUyCQg+eJIQE+Zt6PS/wxAQVIiORtQwaKUBg5ekPvFV/E/ht+OPJRcEnd2yG+p9/Fdl+PjHZBKIwcvRD3izfOh+G/446UXBMO3tku9B6fdZX4+Q9mgiUGURPdRV+A/rjpxYaKL+m0D4LK+V7+0SVNhyWvLwISBwIQPnVGOUbQ7IQyHukiwHFrY3Fi+mKv2Vm7qpwPmKBKy8sx7W+6ZD74fvKVPkQQBflXhirXCqQWrUYYqrI8X58jgnkgEEzuh06u4ELaFcjUW1ABWu9PhteLyNbHF0rzQ+N71t5qYw6WTo2DX2VSj9o6kf/bkk7IUlRkJG5DtQ00N+h6YzfmYacXEiqsFpB1NChz10T/yktjLRvmCCNNdTyVdfagpYIMurO1lQk6sKAttR02prpsb9MNzsEZkcHNAoatI3NCu/x7kvoXF4jaWkm9nXtrr+iWb9qKIwH2cjWLj7SVU2HUyCj2Y/R96/HTizSx4eWEuyaHK0myeTe+ufcqujewsD6bm2s1Vd/dfJHuVObRnGZGjEbhda6ZBIrpeklW0qbBIsEfnCid6ox7Xglt6GiCKIO+o8VaSJ0dZqN6gg2CtLiyWlgQqizE6r8sWpRaYsxAoYKUWnrISovre39cClMYg9V38wcChJHA6C/wAcCEm+mBCiPXfEoVXPcUhh/KypH6MwB+S9T8hizWOdsEt8rGdogLO53n/Kx/k9cp8KXSv1bf8AhONDcI876LE/icLezZWfzntEzDX2SJF6++w+Z7v8OHtwbBubWGTikp7AA9UBzXMWakNtmJSfRyB8gKAxoEUY2AWJ2KmcbLj8133HDXrksCEN49DM8YEJIbVuQdJrSfH41gQgUmV4h3AC9L2mpgyMzK0U2kAFguoSdlRPnVqA1iFHmeG5h45QwKmRe+DINz2UKab1mjate9b+8euBCM8vRtCjpLsWmnlDFwQVbMyMgHevaMptVDpgQrnFgrQv0OkavP3dz+GKvFhS3dZyfleJ5SSO9bRKdrCmGj8atulGzheRXzLV5OQsik9apv2hs343hwS1zLmnhOb+2SyDLO8PaFxIgRrVoI02QN2jUwNjTfxFYnFx9NhejYetppdbOvfYac0zByCHEZ3ba+opZk8Hz1qyRyrGhskZN1OoqQB2RGpwRsSBQsX4YS3CsMTy+MlxoUZb0BvtcqKe7EuEjQ2QBos2I61qqI52FZh4PmAY5BlZm0FtTDLNGaZCFAQjU3ercAgeNYzuwk745GHQOy00yZtQ4Em9honjFQsex25F2QytCCAK56r1uW8yssjtlZhIyd7udsqMaooQTrB8l92t6wx8E4hbC0gta6xTspc3Wwa2I7+fiUtk8BkMpBDnDWxmDTpqO8Hu5eC13s94TOk5lkRkVYWjt07PUzSK3dTqAoTcnrqFXvi2GhdEH5hWYg1mzUAK1dzu0rFTNlLMpvKDZqrsjly2XQcPWZLAhVpIiDY39MTailE0Z8AT6EYm1CaY2PhX/nrgQo8xLFENUsiIPNmCj6n+mJAJ2UOc1otxpAs97QsjDYVjIR4Rr/1NQI+BOHNw0jvBZX4+FnO/JZjiPtRkbaGFF/Wclj9BQH1OHtwY/uKxScUd/Y35rMZ/mvNzXrncA+CdwfRav53jQ2GNuwWKTFzP3cg+vDbWakteC1FJa8TaKS14LRS+l8cFexSwISwISwIVCXg8DMWaJSxNk+tg/wAwMCFIeGQldBRStk0fMtqP1bfAhNj4VCt0gF9eu+4Pn+qPpgQrUcIW6HUkn4nrgpC9RABQAA8hgQnYEJYEJYEJYEJYEJYEJk0gVSSQAB1JofXAFBNLLcQ55yUQIbMK58o++fha90fM4e2F52CzvxUTdysrn/aoBtBA37UjV/Ct/wDFhzcL/kVkfxEf2hZniPPmem/0vZjyjGn6Nu/8WHtgjHJZH4yZ3OvJZ6bMs51OxZj1LEk/U74cKGyyutxslM7TE2q5Uu0wWjKl2mItGVLtMFoypdpgtGVLtMFoypdpibRlX1BjiL1aWBCWBCWBCWBCWBCWBCWBCWBCWBCWBCWBCWBCy/PHNv8Ak9Awi7W/19NfwnDY485pJmm6MXS5jxP2oZ+X3GSEfqLZr1LX9RWNbcOwb6rnPxsh20WUz3E5pzc0ryH9di1fCzt8sODQ3YLK57ndo2q2vFkukteBFJa8CKS14EUlrwIpLXgRSWvAikteBFJa8CKS14EUlrwIp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Komercyjność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l-PL" sz="2800" dirty="0" smtClean="0"/>
              <a:t>    W każdym talent show mamy wątpliwą przyjemność oglądać ckliwą historię osoby po przejściach, bądź człowieka z wielkim talentem jednak dotychczas niedocenianego. Producenci poświęcają jej najwięcej czasu antenowego, pokazując nie talent, ale jak ciężkie ma życie. W rezultacie w większości przypadków to ona wygrywa program, a po jego zakończeniu słuch o niej ginie.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.wp.pl/a/f/jpeg/29805/talent81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14678" cy="5025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58" name="AutoShape 2" descr="data:image/jpeg;base64,/9j/4AAQSkZJRgABAQAAAQABAAD/2wCEAAkGBxMTEhUUEhQVFRUVFRQWFBQUFBQUFBUVFRQXFhQUFBQYHCggGBolHBQUITEhJSkrLi4uFx8zODMsNygtLisBCgoKDg0OGxAQGywkHyQsLCwsLCwsLCwsLCwsLCwsLCwsLCwsLCwsLCwsLCwsLCwsLCwsLCwsLCwsLCwyLCssLP/AABEIAKcBLgMBIgACEQEDEQH/xAAcAAABBQEBAQAAAAAAAAAAAAAFAAIDBAYBBwj/xABFEAABAwIEAwUEBgcGBgMAAAABAAIRAwQFEiExQVFhBhMicYEykaGxUnSys8HwBxQjJEJy0SU0NWKS4RVDc4KD8RYzZP/EABsBAAMBAQEBAQAAAAAAAAAAAAMEBQIBBgAH/8QALxEAAgICAgECBQIFBQAAAAAAAQIAAwQREiExE0EFIlFxsSNyMjNhgZEUFUJSYv/aAAwDAQACEQMRAD8Axva7+/XX1it945DQUU7Wt/frr6xW+8cgdV6/TcMboT9o/EkuNuZJUqqCZTRqnbLV1wrGhD116kdTRU6jpUtZ8quVItyC5jIXU4VxdSSxnZxJdXFoTkSc0Sk1sq5b0ZT2LjF+z4g3cCct6MonRpptOnCmaFVYgDiPERscmPywlK4XJShwM7KkaEmsUgaskzJMTWolYWU6lNsLOdSjjGhoHNKXXa6EyF5GNa0NCruxBjTp4j0Og9UMxbEwSWtIjiZ36DVUGVw7jA/nifVeeyviHE8U/wAypRi6GzCd1ihdo6QNduHnxQR1MzIcAPI/krtW6nc6cD4tfUSCoH3LT7J89xPpCmvk2P8AxGOKgHiTVKxG48uI81RptY48pTbi4jWT6/nVVTcCZ4jku1Xsh6M0RCv/AA4Roqdazhdw+6II16+iOVGZmgxqRsqtOTz7mf6TPUraTsitvhk8FasbbXZFm0oT1e7Jh24wQcN6Khc2MLUhigurcEL6yniNqZxbNnuY91DVXLewJV9ttLkYt7YAJB7z4hD1AbMK6J1zgNYCRScR5fhutxg9BjWOquE5TAEbcyOuoRK6uGQSTEb6GRpOojkUq1zqep8G3PGn0DMQZ5K9Qw8kbLYY5ZU6re9Zu12VxggkTEGeIJCrUbcAKhS5tHU4zagntjWi+uvrFb7xyz+6N9saZ/X7v6xW+8cgb3QrmPkomMgH/UfiKBfmMdmhROqSml6aFNvtLnqMquonKEqxGigeEBRNGNSXVxaImYk5rUmtVqjST2Jimw7PiYdwIqFFX6VOFyiyFMFX2AOK+Ii77nWp4KaElgwM6pGU0qbFYaFhjMMdRNar9lZzqV2xs5RkMDQk7rtdCYAJnWNDQhHaG+LAGgw5wM9Go3RpndyzYt/1m8cTqxnDy0A/FRs6706yfrKWFTyeA9cpyz56/NUX1Ht5ny0HqvU6eEMcACNBw2TK/ZOg7ZkdZM/NeWOQAZdGL1PL6t8SIjX+UH4wqlSoCJ48ogL0W+7Cj/lvJPXQeizd/wBkq7TqD8yV0XKZhqCJmzWnfX8Cm5xKL08DqiZpEgc5E+SrXdg5rZc0ATpG/WeqILBBGsgRtCmdwRw0ncGQjtjWcDuR0J1HryWYpVSJ8v8A18UVsL3VvHaR+CYRtQBBmotB4kSyIPSdqCNii9vWC9BjWgLBOu48MUVyNFZNQIXf11u29danErO5TY4Zkat9QswKmqMWN1opVv1hiNzWYLlc11J38UkaxM7j4K5eWLDMyZZkJnUj+qy360ql7jVaIFR34+/dK9sepxUPvCmL1mMBpt3e7M4TMayT6kBVqbNFmqVY5iSZJ3J3R22uNFUxmFQ0Zx13M722uf3+7HK4rfeOWcLpRrtx/iN59ZrfbKCBHqfdS7+g/E+4gGPBTmpoXWIk7JgNFXqBW8uiq1Asr3PpGnNak1qs0qaoYuKbDs+IN24iKlSV6kyFylThTNCrdAaXxEbH3OgLq5KSzAzoUrGLjGqVqwTMEx7AiFlaZimWVrmR+jSDAk7rtdCDHcVOmGhSUmzqUqdOdTshuPYwKTYHtcEl2xjdVU7jeLhnhadT8FP2dssjZPtO8TvM8FkMDovuK+Z0lrPG89OA9dlqf+POpEzROQcRJPrAhQ/jFg6rX2lvDrC9zVUGq6wIRg2M0a7Zpu8wdHDzCMDbReZYEGV1IInQU2s4RsuFR1CsTRlWuwHgsh2uw9uQugcdtyY3PwWurPAWR7TXGYZUWve4C3Wp53WpwT5p1vVj87HmFNfUjqqjGqgpk1hNjgxL2Djqj9C1KqdlrGKTJGpE+9aWnRhXMdNoNxZm1B36oUNvbUrUtaq17bSF26rQ2sytvepijbaolaWJVynZjMj1paABT7Lt9CFZuI3AgsDCGXlkeS2rqI5KjfWohAJas7mVu31MOy31Rm2tDGylp2XiR+2tYCo1N6onztqeZduP8RvPrNb7ZQUBG+24/tG8+s1vtlBgE7R/LX7CdnE+kNU2FLRaimfS1l0VOqxEmDRVntTGFjta2z4nHYKJDTpq1TZC4xqlCvgBRxEnu5McE4FNXVmBMcnNXAE9oWSZwx7QiFnalx2Udlaly0VrQDQk7rePUCezO21ENCt06c6nZNpUS4zwVbGsTbRZ14BTmbZjNVe/EjxvFm0mxx4Bee3d06o4ucZkp99duqOLid1WWefsPEopWFE3XYDD/wBlUqfTIaP5WTPxd8Fbv6rqFTVry07OaJ4ayFc7FjLbUxzbP+ol34rRFojULyHxC4tkMZZpq/TExNKmH1M9FrmGQHENyg+Y2K1V5UfTpgtgka68eYTqLQX6DRvzSvG5yEizdwyroQG7tTXafDbOeOY094V237UUnwHtdScdw/gVQu7atSqF7GZ2GCQNHDyKr0ro1iQ5jtODmbeuy2QCIPZ3Dtd8oFjtrLc3JELO1LNBo3eDOh6clFi7opu6rC9N1Ov2vcwt2Wmeaq4ZY95Va3hu7+Ufn4q7eNyidNUQ7PUMjC8jV+38o/qZVOhNmTnOpsMMjQckWDFmcPrwVpLSuCNVZRuI0YpYpPiPbTTLrRpVl1QBB8VuUO28KNQaId9yrRf41oKDZCxTbg5loLC+0Ck2gr3GWTkIZ7tVL4CE514g2J3iXNhcgCYSog7Mbb1BmR1rdAsha1vEtRZ3MhWMduA0Z9au/E8u7bf4hefWa32ygwRrtqP7RvPrNb7ZQchUqP5S/YfiaiCnotULGq5SansfGN3ftMltSy0aKCo3VW6Y0UFVWqlCDQilrbkYTguSugLZgDOp4XAE8LMwZ1oV+zti4hR2dsXFaOytA0Slb7Qo6gmO+o6ztg0K7bUM512C5Qol/krFzcNpN68lKssJMKlcixO7FJum8HRefYtVe9xLlpLqqXmXIFibISF9pBCjxKVKcRAZC4E4hKExVDT0/suf2FL/AKbPshGrmu4MOUSY0EgT5ErO9k6n7FoOhDYjy0V+4xemx2R7iCdgAZPlzXkMsfrt95Xqb5BJbLGKHdkudkds5ryAQeIOqltLpjiCx7XA6eEg/JRUjbPcHeDPwzAB49+qu0rdgfmjWNCZOnRLMBNg/WEIBCY6k3fT3KFj4kJlWusQh1IrpwCAYyZbA3OyvXdeSqVu1z6oDWl0amBMcATyHH0RUGu4FzvqNt+z1FzJNN1dzRLiXZKTSddTx22E7JXVkQB4Q2Bs2coHACVp22tOmMlIQ10eHn9JxHWD5kpt/aiPmm8Uvy5+0XyyiKF95l7O3JK0NtZmBupMMsxMwjWQcFWB9QbMlWWcIKfakINi1uVr8qqYha5gg206HJZxLt9TAi3MozY2LiFcoWIzbLS2loGtU668v8oh3fgNzOvsXAIRf2pW/wC6CF4lZjkluTVkGZS/l1MFSpmVobO2cR6BdtrCX7LSUbcAbKtW3qicduM8a7Y0/wC0Lv6zW+8KEOpLZ9prMG8uTxNxW+8cs1dsgr1eHgo1akn2H4gDkDZEqMYrVNqiptVlqtABRxEGzcpI3ZVahU5coHFdWDacanhNXQvjBGOCt2dsXFMtaBcVp8Osw0SUvdcEEGx9hHWNmGhXqNMuMcFCawJI5RoIG/mm1r14ENaGt5kifXVQMjNrU6J7jeP8OusXmB19YRuLplJvAcuqB1S55kg+ug95VW4FVx1fDeYJDj0HIKq6zqO31aOsz79VOszx/wAZSqwCDogmX3sH02eQcCfcEKu6LHGC86mIawk/Hj6KC4qa5AIjop6BykCPFGp18A5gc0k2Qx7joxk2B4+8lo4HRadSXnk7RrehDdz6qO5Lafssaw82tHz4Kz3wjTbjxk8yqNxUkFu+bQDiSdoQhk2+5jWRi1Eca/b3ljsbicuqMPB0jyd/uFrL+gHDYnlG46g8FjbfDv1Z2YHNmcMx6gaj3ly3mH12OYCTwSVzbPIQFG1GjB/608tLXPa8QAGVqbXEQZ0fGYztqfcmWdK4DtHs7viwhxj+QkyPIyjzLRkS0yOqirPDRogF9xg8fpOtq6KtXrKrVrobe4i1okmFwDcGXkt9cBoJJhFex1cOouc1j8xeWuOXQiAQAeAgz6rINa6sczwRTGwP8RHE9FqexmLgh1IwAPE2OIJ1TdVSsDyi1txrGx5mqtbUN1IEngNmjl1PVQ4g4KV90IQbE7yU56iBfTr8SaQ7vzeE8KIKI5Vl8JvIOq1FGqCEzWeI0Zi1SfE7lUV1owqyYCD4vd6EBDuvAUiZrrO9yC0eMy0NIaLBUrohy1OG4kCBKiXqyfMIxYhYdQwKao4idFK+8EIBit/ugeoXPETCUkHuSWLhn9UbLFjLG8OaVsLa4DmjVWsYipdGfXqT4nkfay6cL26H/wCit945Aaj5KM9rR+/XX1it945BiF+iYYAoT9o/EWZRszrCpQomhSNCOZyOKhcpyoCvhMNEFPbUS4wE23olxgBanDMPDRqg32hB/WBY6j8MsA0SUzG8Q7oCN3THQDir9So1up0HLiVmseuu80jjAjgF5zOzABrfcbxMNn+dhL9rchrA551drr12+EKrVxJrj7QjzCBX9wZjkIVTMvPFdnkTPQtmcAK1HQ6mppXGY9FafX4BZe1kCdldpXv8L529ril7FPtKWHemvmGiYTqWzTrPij2uA0+JQpzzJAPHU8SeZTM9ZgIP7Rm4Ld45EJ1C5ZVHhPiHA6H3cl2tteYrm6s6Xo/mPtWvdUbSZu48uHNbjDf3cZWNYDHieWgucZ4v3joNNR0nFYPed3cMceE78JaR+Kunt8xlR2WhTIBiaje9L9wXGT4R013KMx+kjl3C8TNXf0m1wWuaOhG88CFlKV++g4s3aDpw04EIlbdqaNzJbTFKoI0YZpu55QYLT0214pz8C/WGmrnLS4mARIIGhPDjKFYRx2Zune9CR0+02kQR+eagrY4SOS5T7KOJg1g3yaT8JCIUeylJv/2ValTpowfDX4pY8IzpjAdTEHO0BViwwsvdmfJ80apYZSB8DQArZaGhYLAeJoLA2M+CkQ3Qnwg9TpP55IdhdQ0i1wIJb+YPTguYrc56kDZvzP8At80zD3eI+SZpYqIVcZbdbnpNqBVYH03BwIEgEEtMCQ4DY68UPxC1PJBLDGH0n5pAo0mCW5G5qlRznFrabh4gYbrroBsZWhw/HhckMfb1qNQ7ZmONN07APA0Oo0Ok8VhW4tsSfdS6MR7blPDrUk7LU2lmQBKdhVkBrCIQn9G0dxJ7OHQlV9uSgWLWztVqVWvaAcEvdj8fmWcrv5dGef8A6uZRzDbF8bFXLXDwXrR0LcNCm35Bb5VjD2cBAL7J/wAEDxK0ct9kCHYnZgjZKAvU22mUv5zAW9EytVh9u7Ko7KwBetIymGgKxWTeOp9Y/GeI9rh+/XX1it945BSjfa7++3X1it945Bsq/TMM/oJ+0fiJv5iapQFHCeEwZncem06BcYClo0i4wFpcOw8NElL2XCsQVjgSPC8ODRJ9VeubhrBJ24DmpWNnTYLMdp739plGwAHuULMy+P3m8bGZ/nYdRl7iZqOLtuAA5JMpSDO5CD2TvHJ2R0CAvL5DktPY/C6lNXI+0DVbOSTKjFi6dIPqr1PVT27dVj1CBMLiV2P495TdSLdxCro5UaCNdUMurSNGnf4LCvs9xnIxTWu18QZcVjOhU9Ogx4Lh4HDxZhwACq5DJlELIeFw2nj06evyRrAOMkY22sIaTXdN3dEu9pg1lsOaSYAcOB3WVo1y2YjUQczWu+0DHmtTeYwxtpUoQ41qpokvmQWU3PMb6GS1Zh9BwaCWkA7HgsKOoLKsDt17TR9hbDva7ZEtAe8x/lyjXkJcF6q0CIG3ALyns5XNIB9MkVGlpA6bmeYJMEcQOq9yp4aytTZVpeAvY1+U6t8QkgHcbrmRUzAET6h1UdzO1aMqBttJ1JRy5wuq3dhI5t8Q97ZVA0nTsfKDKSIIjQIMYKICEYtV0gbnktDSwyu/2abgPpP8DfOXRPorwwllrRqXDiH1KbHOa4jwNdHgyDcuzECStJUzTjOo6niWIvLHubJBnxcNeIUmD3WUmdZUVzavJJ5kmSRqm2TSHap4AcdQdZtW4NCGN34iiG6Ph2x1aDVOX1P9ET7P3xded45xBFOo4hpy5nBklvrDj5hDcQ7OVTTp16YLwWBzm7uaTrIHERHVDsPuTRLpEOyvAkGQXDKdOBguHqlVKOpCmdyGf1NnwTNdg2N12xUp1HAkk5XEuB8RMOB3XoWAdomV4a8d3U+ifZcf8jj8j8V5RhdQNaCXAcp4TqjlOtmGuo57hOi7j1Ph8MTITkG7+k9ZhR1x4SsLhnairRLW1Dnp9dXAc2u/ArTX2JNcwOYQ5pEgg/nVdvtASSWxXqs00fYuGYo4wLA0MQIfK1mH4iHAarz16Mh5QlqFx1CeRVrvQJ9S8AQLF8U0gIBf1DxEHVU29mT4e4FxRRwWNwzEIcthb1g4Sr+IwqXRnb034ninaz++3X1it945CJWt7RYHWfd3DgwkGvWIPTvHId/8br/QK91jfEqVpQH2A/EXZdsYDzLrBJRV+A1voH3LtDBawM5D7kx/uVOupz04RwmwAElFRTzGBtxUdhY1dAWkDiljV42kzI32naE8gpt+UNFtwVdDO+hB2PXUAd2YAmSOJWUvnF4ncjdSXN4QcpXKTJI+XNeautLuXM9VXVWaxSvt+ZXoMgBERc/syOIChu6MEEbHbz5KnWqw5o96XPzRjZx9r/acp3pG4lW7S+HEFCVYt9lp1Gopi5Fgs8+JoCZAjiVSe6ST1gKpUuCwSErS5BAB3+CCtZHcpXZitpD5kr7cGZ4DfyVGnVLdkTqz3ZganT+qFvEIqHfmTsv5NFfJlG4cC8ucSJ2gT7lPUYx+RtN4JdlYA4FsZjGupAEkqjee0ByH+67Y05ePh0JMA+8rS9nUlP2dzW9m8Eq1KzqLGy/vO66AtPjcf8o0JX0Dh1mKVKnTGoYxrZ5wN/Xf1WI/RlRmtd1YGvdCQP4nAl/2Gr0BE3uE11OGkF0MP0ne8rhKWq5OzraLdzJ8ysp+k3EBTtRTG9V3SMtOHGf+7IPejWPY/Qs6YfXfBdORg1c8gbAcBtqdF4T2q7XG5rOe50TsG6ta0DRoJ/JMlDdvaEqUA8j4Egu3pWjQGOJjzdsCdBJ4ISLwnUmRzVy4uAaTWD+J0u8ghOpAlSnJQkt9BNLg2PVmnuKtMZ2scaZGjH5GkjUCIIbo4aIR2irsuRQrNZ3dSq5wcJHiDYGcQOeYSeSr2OIPfcW7WTlpnI3WSGunvHE+UnlpCr94BUbr4adJjW6c2gknqS5x9UpXQFs2BowD2gjXkS/XIIDQBAVuh4R4dOm49Qhbbph4x5ohbvmSE05OpQw0rZuo99R2x1nZE8AvXMf3b3QKmgYNfHwd8x69EPdVDWlx4DQ9VUs7o5w8TmBDpPMawOi3W/JdGJ/EcRQ+we5te5Jcj2G2j4U1jZB7pGxgjyOo+a09tagBR8rJJHASOzhBAdS0fHogOK2zgvQHUwhWK2ALSYSNdjVMOQmUyAx1MDaNdK2eG5sqG2GH+NamjQAAhXF3f0J9YwWVn5Mz+eep945NIpry/H+0Nand3LWu0bXrAb8KjkLr9q6+vi+atKyaHZnP9Kp7nrtTu+iiPdzw+C8ad2krn+L5/wBVNaY1XeYz5QNyZgenEpgNWB5Mz/pu9CenY1idOmw5dXEaAfMrzHtA8nxA8dR1Vm+vnDWZHP8AqglasXSean238m0PEu1YKU0/+jBNSqSdURwmv4gHehVK4oEahS2rYE81hiCIpjh6rtn2mifSBBB2PwPAhZ69pFlUZtpCL2V5pB24dFTxMSeY0SyEqdSzl8L6wy+QZGbRpHJOdZw0EGZ4KfgrBGjV1nMzj46Ns67ga+Ow6KJqKX9MOc70AVJtAg67c0ZGGpKy6GFnXYlu1cTAP8O3EydfVGMfw9gph2RjJP7J7Kud1WnBl725iBs0yA32oI4oNZ1RMK3d0HGlVc0exTLnGNhma3X1cEPvcPYA6A76EyLmOe5xaCY1Ma6KbDm8ZA8Q1doPDrr6wtVX7FVqNg65NxS1pse6hJLwHluXY+3qFkO88OXr+Mn5BFQ6kg9mfRv6ObPJaB53qvc/oWiGNI6eEn1WqWM/RPc1H2A7w5g15bTJ3DQ1sjyBJhbNEm9xBQYlcd1Rq1JAyU3uk7S1pIn1hTgLGfpbxLu7Hux7Vd7W/wDawh7viGD1WWM6J5ViXeXdQ1bmoXEk+zMROgAOw8lVuKFJoDe7Bjn+J3TaBOgzEeRO/Arg2SpXZ7llWRa9KvcBVBldp7JO3LyVpz5jLsPzKt4dZU31HGs4spU2535QS4guDQ1sbSXDVbO2o2HdCr3dNjDs6qwyf9e+o3CHdken1omIJSTvvW5kMIa5tK4qtEAMEPIJEmoMzB5iQeip1rgvc55nU8d9AAJ6wAtvit3Rq2dYUXNIY0SGDKG+IRpAHBY2nZeASYlcxrOZLMNTttB0AvcqtRO1quaAOswq7LM6Hnw4+afXkDz0CZYg9QmMHpBc9R+I3ucgDRo+JVnDnSB7iqFK2J6DmUSw2kBIHQytDQGhPq/VusLv7z1vsjdA0qWv/LZ7w0BbFmoXj+BYmabW8tftFejYTjrXtEqDn0sj8lk66rl0IcAVTEXANKVTEmATKynaDtCNQ0pBVe1goga6CDswrhDmlx6o5lXn3Z3FYdrxW+tq4ImV6TFPo9NPshC3YnhXaofvt19YrfeuQCqFxJPqeo0Ixo1hE6lsGsgTMy48ztoOSSS+c9Q9AHKC33TmmNxxCssEiRxSSQX8Rql2NjAmTW9GTBTbm3ynokkgbO5SatTTvXchOioVbklJJHWR73Zdakzbp8b+/VEbauXZAepSSWbANQuBa/PW51448ypyyKT3EcEkkP2jyDbHf0MBU16V2dsO6wS9uXgPNanUDQ7WGU/AN/8APmPoFxJNe08+Se55YMQ8OUsG/tDQ+6FJh1Ci4uFQva7TIWgEbH2h5wkkh+0GJ9D/AKN7XJhtqPpU+8P/AJCXfIhaUNSSRR4mo4NXk/6Xaj6l1SotGjKWaJ3NRzifhTakkuNCVjbCYinTIB06e5WTh+VsnePTZcSSlhnocStW3sShh9MONXN7JcwPI3FOm4OfHUk0x6qbEabKrRXqucxjiWUqVNoJa1uzcxIDQARwSSS7/wAX95OQAhiZcvqdOla0W0GuaLoguLnZnFrYMHzlUbxkED86pJLVHg/cw6gcP8SzZ0tfIR71Nc2ogmJPDpHJJJaYnlK1SKaOxKNQQn4edXHySSR08yYx7hNhOUep+JV23xBzdiuJI1qg+ZEB7ls4tUPFD69dxKSSDXWoPQnW8SS1rEFa/CsacGrqSJagK9wa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9460" name="AutoShape 4" descr="data:image/jpeg;base64,/9j/4AAQSkZJRgABAQAAAQABAAD/2wCEAAkGBxMTEhUUEhQVFRUVFRQWFBQUFBQUFBUVFRQXFhQUFBQYHCggGBolHBQUITEhJSkrLi4uFx8zODMsNygtLisBCgoKDg0OGxAQGywkHyQsLCwsLCwsLCwsLCwsLCwsLCwsLCwsLCwsLCwsLCwsLCwsLCwsLCwsLCwsLCwyLCssLP/AABEIAKcBLgMBIgACEQEDEQH/xAAcAAABBQEBAQAAAAAAAAAAAAAFAAIDBAYBBwj/xABFEAABAwIEAwUEBgcGBgMAAAABAAIRAwQFEiExQVFhBhMicYEykaGxUnSys8HwBxQjJEJy0SU0NWKS4RVDc4KD8RYzZP/EABsBAAMBAQEBAQAAAAAAAAAAAAMEBQIBBgAH/8QALxEAAgICAgECBQIFBQAAAAAAAQIAAwQREiExE0EFIlFxsSNyMjNhgZEUFUJSYv/aAAwDAQACEQMRAD8Axva7+/XX1it945DQUU7Wt/frr6xW+8cgdV6/TcMboT9o/EkuNuZJUqqCZTRqnbLV1wrGhD116kdTRU6jpUtZ8quVItyC5jIXU4VxdSSxnZxJdXFoTkSc0Sk1sq5b0ZT2LjF+z4g3cCct6MonRpptOnCmaFVYgDiPERscmPywlK4XJShwM7KkaEmsUgaskzJMTWolYWU6lNsLOdSjjGhoHNKXXa6EyF5GNa0NCruxBjTp4j0Og9UMxbEwSWtIjiZ36DVUGVw7jA/nifVeeyviHE8U/wAypRi6GzCd1ihdo6QNduHnxQR1MzIcAPI/krtW6nc6cD4tfUSCoH3LT7J89xPpCmvk2P8AxGOKgHiTVKxG48uI81RptY48pTbi4jWT6/nVVTcCZ4jku1Xsh6M0RCv/AA4Roqdazhdw+6II16+iOVGZmgxqRsqtOTz7mf6TPUraTsitvhk8FasbbXZFm0oT1e7Jh24wQcN6Khc2MLUhigurcEL6yniNqZxbNnuY91DVXLewJV9ttLkYt7YAJB7z4hD1AbMK6J1zgNYCRScR5fhutxg9BjWOquE5TAEbcyOuoRK6uGQSTEb6GRpOojkUq1zqep8G3PGn0DMQZ5K9Qw8kbLYY5ZU6re9Zu12VxggkTEGeIJCrUbcAKhS5tHU4zagntjWi+uvrFb7xyz+6N9saZ/X7v6xW+8cgb3QrmPkomMgH/UfiKBfmMdmhROqSml6aFNvtLnqMquonKEqxGigeEBRNGNSXVxaImYk5rUmtVqjST2Jimw7PiYdwIqFFX6VOFyiyFMFX2AOK+Ii77nWp4KaElgwM6pGU0qbFYaFhjMMdRNar9lZzqV2xs5RkMDQk7rtdCYAJnWNDQhHaG+LAGgw5wM9Go3RpndyzYt/1m8cTqxnDy0A/FRs6706yfrKWFTyeA9cpyz56/NUX1Ht5ny0HqvU6eEMcACNBw2TK/ZOg7ZkdZM/NeWOQAZdGL1PL6t8SIjX+UH4wqlSoCJ48ogL0W+7Cj/lvJPXQeizd/wBkq7TqD8yV0XKZhqCJmzWnfX8Cm5xKL08DqiZpEgc5E+SrXdg5rZc0ATpG/WeqILBBGsgRtCmdwRw0ncGQjtjWcDuR0J1HryWYpVSJ8v8A18UVsL3VvHaR+CYRtQBBmotB4kSyIPSdqCNii9vWC9BjWgLBOu48MUVyNFZNQIXf11u29danErO5TY4Zkat9QswKmqMWN1opVv1hiNzWYLlc11J38UkaxM7j4K5eWLDMyZZkJnUj+qy360ql7jVaIFR34+/dK9sepxUPvCmL1mMBpt3e7M4TMayT6kBVqbNFmqVY5iSZJ3J3R22uNFUxmFQ0Zx13M722uf3+7HK4rfeOWcLpRrtx/iN59ZrfbKCBHqfdS7+g/E+4gGPBTmpoXWIk7JgNFXqBW8uiq1Asr3PpGnNak1qs0qaoYuKbDs+IN24iKlSV6kyFylThTNCrdAaXxEbH3OgLq5KSzAzoUrGLjGqVqwTMEx7AiFlaZimWVrmR+jSDAk7rtdCDHcVOmGhSUmzqUqdOdTshuPYwKTYHtcEl2xjdVU7jeLhnhadT8FP2dssjZPtO8TvM8FkMDovuK+Z0lrPG89OA9dlqf+POpEzROQcRJPrAhQ/jFg6rX2lvDrC9zVUGq6wIRg2M0a7Zpu8wdHDzCMDbReZYEGV1IInQU2s4RsuFR1CsTRlWuwHgsh2uw9uQugcdtyY3PwWurPAWR7TXGYZUWve4C3Wp53WpwT5p1vVj87HmFNfUjqqjGqgpk1hNjgxL2Djqj9C1KqdlrGKTJGpE+9aWnRhXMdNoNxZm1B36oUNvbUrUtaq17bSF26rQ2sytvepijbaolaWJVynZjMj1paABT7Lt9CFZuI3AgsDCGXlkeS2rqI5KjfWohAJas7mVu31MOy31Rm2tDGylp2XiR+2tYCo1N6onztqeZduP8RvPrNb7ZQUBG+24/tG8+s1vtlBgE7R/LX7CdnE+kNU2FLRaimfS1l0VOqxEmDRVntTGFjta2z4nHYKJDTpq1TZC4xqlCvgBRxEnu5McE4FNXVmBMcnNXAE9oWSZwx7QiFnalx2Udlaly0VrQDQk7rePUCezO21ENCt06c6nZNpUS4zwVbGsTbRZ14BTmbZjNVe/EjxvFm0mxx4Bee3d06o4ucZkp99duqOLid1WWefsPEopWFE3XYDD/wBlUqfTIaP5WTPxd8Fbv6rqFTVry07OaJ4ayFc7FjLbUxzbP+ol34rRFojULyHxC4tkMZZpq/TExNKmH1M9FrmGQHENyg+Y2K1V5UfTpgtgka68eYTqLQX6DRvzSvG5yEizdwyroQG7tTXafDbOeOY094V237UUnwHtdScdw/gVQu7atSqF7GZ2GCQNHDyKr0ro1iQ5jtODmbeuy2QCIPZ3Dtd8oFjtrLc3JELO1LNBo3eDOh6clFi7opu6rC9N1Ov2vcwt2Wmeaq4ZY95Va3hu7+Ufn4q7eNyidNUQ7PUMjC8jV+38o/qZVOhNmTnOpsMMjQckWDFmcPrwVpLSuCNVZRuI0YpYpPiPbTTLrRpVl1QBB8VuUO28KNQaId9yrRf41oKDZCxTbg5loLC+0Ck2gr3GWTkIZ7tVL4CE514g2J3iXNhcgCYSog7Mbb1BmR1rdAsha1vEtRZ3MhWMduA0Z9au/E8u7bf4hefWa32ygwRrtqP7RvPrNb7ZQchUqP5S/YfiaiCnotULGq5SansfGN3ftMltSy0aKCo3VW6Y0UFVWqlCDQilrbkYTguSugLZgDOp4XAE8LMwZ1oV+zti4hR2dsXFaOytA0Slb7Qo6gmO+o6ztg0K7bUM512C5Qol/krFzcNpN68lKssJMKlcixO7FJum8HRefYtVe9xLlpLqqXmXIFibISF9pBCjxKVKcRAZC4E4hKExVDT0/suf2FL/AKbPshGrmu4MOUSY0EgT5ErO9k6n7FoOhDYjy0V+4xemx2R7iCdgAZPlzXkMsfrt95Xqb5BJbLGKHdkudkds5ryAQeIOqltLpjiCx7XA6eEg/JRUjbPcHeDPwzAB49+qu0rdgfmjWNCZOnRLMBNg/WEIBCY6k3fT3KFj4kJlWusQh1IrpwCAYyZbA3OyvXdeSqVu1z6oDWl0amBMcATyHH0RUGu4FzvqNt+z1FzJNN1dzRLiXZKTSddTx22E7JXVkQB4Q2Bs2coHACVp22tOmMlIQ10eHn9JxHWD5kpt/aiPmm8Uvy5+0XyyiKF95l7O3JK0NtZmBupMMsxMwjWQcFWB9QbMlWWcIKfakINi1uVr8qqYha5gg206HJZxLt9TAi3MozY2LiFcoWIzbLS2loGtU668v8oh3fgNzOvsXAIRf2pW/wC6CF4lZjkluTVkGZS/l1MFSpmVobO2cR6BdtrCX7LSUbcAbKtW3qicduM8a7Y0/wC0Lv6zW+8KEOpLZ9prMG8uTxNxW+8cs1dsgr1eHgo1akn2H4gDkDZEqMYrVNqiptVlqtABRxEGzcpI3ZVahU5coHFdWDacanhNXQvjBGOCt2dsXFMtaBcVp8Osw0SUvdcEEGx9hHWNmGhXqNMuMcFCawJI5RoIG/mm1r14ENaGt5kifXVQMjNrU6J7jeP8OusXmB19YRuLplJvAcuqB1S55kg+ug95VW4FVx1fDeYJDj0HIKq6zqO31aOsz79VOszx/wAZSqwCDogmX3sH02eQcCfcEKu6LHGC86mIawk/Hj6KC4qa5AIjop6BykCPFGp18A5gc0k2Qx7joxk2B4+8lo4HRadSXnk7RrehDdz6qO5Lafssaw82tHz4Kz3wjTbjxk8yqNxUkFu+bQDiSdoQhk2+5jWRi1Eca/b3ljsbicuqMPB0jyd/uFrL+gHDYnlG46g8FjbfDv1Z2YHNmcMx6gaj3ly3mH12OYCTwSVzbPIQFG1GjB/608tLXPa8QAGVqbXEQZ0fGYztqfcmWdK4DtHs7viwhxj+QkyPIyjzLRkS0yOqirPDRogF9xg8fpOtq6KtXrKrVrobe4i1okmFwDcGXkt9cBoJJhFex1cOouc1j8xeWuOXQiAQAeAgz6rINa6sczwRTGwP8RHE9FqexmLgh1IwAPE2OIJ1TdVSsDyi1txrGx5mqtbUN1IEngNmjl1PVQ4g4KV90IQbE7yU56iBfTr8SaQ7vzeE8KIKI5Vl8JvIOq1FGqCEzWeI0Zi1SfE7lUV1owqyYCD4vd6EBDuvAUiZrrO9yC0eMy0NIaLBUrohy1OG4kCBKiXqyfMIxYhYdQwKao4idFK+8EIBit/ugeoXPETCUkHuSWLhn9UbLFjLG8OaVsLa4DmjVWsYipdGfXqT4nkfay6cL26H/wCit945Aaj5KM9rR+/XX1it945BiF+iYYAoT9o/EWZRszrCpQomhSNCOZyOKhcpyoCvhMNEFPbUS4wE23olxgBanDMPDRqg32hB/WBY6j8MsA0SUzG8Q7oCN3THQDir9So1up0HLiVmseuu80jjAjgF5zOzABrfcbxMNn+dhL9rchrA551drr12+EKrVxJrj7QjzCBX9wZjkIVTMvPFdnkTPQtmcAK1HQ6mppXGY9FafX4BZe1kCdldpXv8L529ril7FPtKWHemvmGiYTqWzTrPij2uA0+JQpzzJAPHU8SeZTM9ZgIP7Rm4Ld45EJ1C5ZVHhPiHA6H3cl2tteYrm6s6Xo/mPtWvdUbSZu48uHNbjDf3cZWNYDHieWgucZ4v3joNNR0nFYPed3cMceE78JaR+Kunt8xlR2WhTIBiaje9L9wXGT4R013KMx+kjl3C8TNXf0m1wWuaOhG88CFlKV++g4s3aDpw04EIlbdqaNzJbTFKoI0YZpu55QYLT0214pz8C/WGmrnLS4mARIIGhPDjKFYRx2Zune9CR0+02kQR+eagrY4SOS5T7KOJg1g3yaT8JCIUeylJv/2ValTpowfDX4pY8IzpjAdTEHO0BViwwsvdmfJ80apYZSB8DQArZaGhYLAeJoLA2M+CkQ3Qnwg9TpP55IdhdQ0i1wIJb+YPTguYrc56kDZvzP8At80zD3eI+SZpYqIVcZbdbnpNqBVYH03BwIEgEEtMCQ4DY68UPxC1PJBLDGH0n5pAo0mCW5G5qlRznFrabh4gYbrroBsZWhw/HhckMfb1qNQ7ZmONN07APA0Oo0Ok8VhW4tsSfdS6MR7blPDrUk7LU2lmQBKdhVkBrCIQn9G0dxJ7OHQlV9uSgWLWztVqVWvaAcEvdj8fmWcrv5dGef8A6uZRzDbF8bFXLXDwXrR0LcNCm35Bb5VjD2cBAL7J/wAEDxK0ct9kCHYnZgjZKAvU22mUv5zAW9EytVh9u7Ko7KwBetIymGgKxWTeOp9Y/GeI9rh+/XX1it945BSjfa7++3X1it945Bsq/TMM/oJ+0fiJv5iapQFHCeEwZncem06BcYClo0i4wFpcOw8NElL2XCsQVjgSPC8ODRJ9VeubhrBJ24DmpWNnTYLMdp739plGwAHuULMy+P3m8bGZ/nYdRl7iZqOLtuAA5JMpSDO5CD2TvHJ2R0CAvL5DktPY/C6lNXI+0DVbOSTKjFi6dIPqr1PVT27dVj1CBMLiV2P495TdSLdxCro5UaCNdUMurSNGnf4LCvs9xnIxTWu18QZcVjOhU9Ogx4Lh4HDxZhwACq5DJlELIeFw2nj06evyRrAOMkY22sIaTXdN3dEu9pg1lsOaSYAcOB3WVo1y2YjUQczWu+0DHmtTeYwxtpUoQ41qpokvmQWU3PMb6GS1Zh9BwaCWkA7HgsKOoLKsDt17TR9hbDva7ZEtAe8x/lyjXkJcF6q0CIG3ALyns5XNIB9MkVGlpA6bmeYJMEcQOq9yp4aytTZVpeAvY1+U6t8QkgHcbrmRUzAET6h1UdzO1aMqBttJ1JRy5wuq3dhI5t8Q97ZVA0nTsfKDKSIIjQIMYKICEYtV0gbnktDSwyu/2abgPpP8DfOXRPorwwllrRqXDiH1KbHOa4jwNdHgyDcuzECStJUzTjOo6niWIvLHubJBnxcNeIUmD3WUmdZUVzavJJ5kmSRqm2TSHap4AcdQdZtW4NCGN34iiG6Ph2x1aDVOX1P9ET7P3xded45xBFOo4hpy5nBklvrDj5hDcQ7OVTTp16YLwWBzm7uaTrIHERHVDsPuTRLpEOyvAkGQXDKdOBguHqlVKOpCmdyGf1NnwTNdg2N12xUp1HAkk5XEuB8RMOB3XoWAdomV4a8d3U+ifZcf8jj8j8V5RhdQNaCXAcp4TqjlOtmGuo57hOi7j1Ph8MTITkG7+k9ZhR1x4SsLhnairRLW1Dnp9dXAc2u/ArTX2JNcwOYQ5pEgg/nVdvtASSWxXqs00fYuGYo4wLA0MQIfK1mH4iHAarz16Mh5QlqFx1CeRVrvQJ9S8AQLF8U0gIBf1DxEHVU29mT4e4FxRRwWNwzEIcthb1g4Sr+IwqXRnb034ninaz++3X1it945CJWt7RYHWfd3DgwkGvWIPTvHId/8br/QK91jfEqVpQH2A/EXZdsYDzLrBJRV+A1voH3LtDBawM5D7kx/uVOupz04RwmwAElFRTzGBtxUdhY1dAWkDiljV42kzI32naE8gpt+UNFtwVdDO+hB2PXUAd2YAmSOJWUvnF4ncjdSXN4QcpXKTJI+XNeautLuXM9VXVWaxSvt+ZXoMgBERc/syOIChu6MEEbHbz5KnWqw5o96XPzRjZx9r/acp3pG4lW7S+HEFCVYt9lp1Gopi5Fgs8+JoCZAjiVSe6ST1gKpUuCwSErS5BAB3+CCtZHcpXZitpD5kr7cGZ4DfyVGnVLdkTqz3ZganT+qFvEIqHfmTsv5NFfJlG4cC8ucSJ2gT7lPUYx+RtN4JdlYA4FsZjGupAEkqjee0ByH+67Y05ePh0JMA+8rS9nUlP2dzW9m8Eq1KzqLGy/vO66AtPjcf8o0JX0Dh1mKVKnTGoYxrZ5wN/Xf1WI/RlRmtd1YGvdCQP4nAl/2Gr0BE3uE11OGkF0MP0ne8rhKWq5OzraLdzJ8ysp+k3EBTtRTG9V3SMtOHGf+7IPejWPY/Qs6YfXfBdORg1c8gbAcBtqdF4T2q7XG5rOe50TsG6ta0DRoJ/JMlDdvaEqUA8j4Egu3pWjQGOJjzdsCdBJ4ISLwnUmRzVy4uAaTWD+J0u8ghOpAlSnJQkt9BNLg2PVmnuKtMZ2scaZGjH5GkjUCIIbo4aIR2irsuRQrNZ3dSq5wcJHiDYGcQOeYSeSr2OIPfcW7WTlpnI3WSGunvHE+UnlpCr94BUbr4adJjW6c2gknqS5x9UpXQFs2BowD2gjXkS/XIIDQBAVuh4R4dOm49Qhbbph4x5ohbvmSE05OpQw0rZuo99R2x1nZE8AvXMf3b3QKmgYNfHwd8x69EPdVDWlx4DQ9VUs7o5w8TmBDpPMawOi3W/JdGJ/EcRQ+we5te5Jcj2G2j4U1jZB7pGxgjyOo+a09tagBR8rJJHASOzhBAdS0fHogOK2zgvQHUwhWK2ALSYSNdjVMOQmUyAx1MDaNdK2eG5sqG2GH+NamjQAAhXF3f0J9YwWVn5Mz+eep945NIpry/H+0Nand3LWu0bXrAb8KjkLr9q6+vi+atKyaHZnP9Kp7nrtTu+iiPdzw+C8ad2krn+L5/wBVNaY1XeYz5QNyZgenEpgNWB5Mz/pu9CenY1idOmw5dXEaAfMrzHtA8nxA8dR1Vm+vnDWZHP8AqglasXSean238m0PEu1YKU0/+jBNSqSdURwmv4gHehVK4oEahS2rYE81hiCIpjh6rtn2mifSBBB2PwPAhZ69pFlUZtpCL2V5pB24dFTxMSeY0SyEqdSzl8L6wy+QZGbRpHJOdZw0EGZ4KfgrBGjV1nMzj46Ns67ga+Ow6KJqKX9MOc70AVJtAg67c0ZGGpKy6GFnXYlu1cTAP8O3EydfVGMfw9gph2RjJP7J7Kud1WnBl725iBs0yA32oI4oNZ1RMK3d0HGlVc0exTLnGNhma3X1cEPvcPYA6A76EyLmOe5xaCY1Ma6KbDm8ZA8Q1doPDrr6wtVX7FVqNg65NxS1pse6hJLwHluXY+3qFkO88OXr+Mn5BFQ6kg9mfRv6ObPJaB53qvc/oWiGNI6eEn1WqWM/RPc1H2A7w5g15bTJ3DQ1sjyBJhbNEm9xBQYlcd1Rq1JAyU3uk7S1pIn1hTgLGfpbxLu7Hux7Vd7W/wDawh7viGD1WWM6J5ViXeXdQ1bmoXEk+zMROgAOw8lVuKFJoDe7Bjn+J3TaBOgzEeRO/Arg2SpXZ7llWRa9KvcBVBldp7JO3LyVpz5jLsPzKt4dZU31HGs4spU2535QS4guDQ1sbSXDVbO2o2HdCr3dNjDs6qwyf9e+o3CHdken1omIJSTvvW5kMIa5tK4qtEAMEPIJEmoMzB5iQeip1rgvc55nU8d9AAJ6wAtvit3Rq2dYUXNIY0SGDKG+IRpAHBY2nZeASYlcxrOZLMNTttB0AvcqtRO1quaAOswq7LM6Hnw4+afXkDz0CZYg9QmMHpBc9R+I3ucgDRo+JVnDnSB7iqFK2J6DmUSw2kBIHQytDQGhPq/VusLv7z1vsjdA0qWv/LZ7w0BbFmoXj+BYmabW8tftFejYTjrXtEqDn0sj8lk66rl0IcAVTEXANKVTEmATKynaDtCNQ0pBVe1goga6CDswrhDmlx6o5lXn3Z3FYdrxW+tq4ImV6TFPo9NPshC3YnhXaofvt19YrfeuQCqFxJPqeo0Ixo1hE6lsGsgTMy48ztoOSSS+c9Q9AHKC33TmmNxxCssEiRxSSQX8Rql2NjAmTW9GTBTbm3ynokkgbO5SatTTvXchOioVbklJJHWR73Zdakzbp8b+/VEbauXZAepSSWbANQuBa/PW51448ypyyKT3EcEkkP2jyDbHf0MBU16V2dsO6wS9uXgPNanUDQ7WGU/AN/8APmPoFxJNe08+Se55YMQ8OUsG/tDQ+6FJh1Ci4uFQva7TIWgEbH2h5wkkh+0GJ9D/AKN7XJhtqPpU+8P/AJCXfIhaUNSSRR4mo4NXk/6Xaj6l1SotGjKWaJ3NRzifhTakkuNCVjbCYinTIB06e5WTh+VsnePTZcSSlhnocStW3sShh9MONXN7JcwPI3FOm4OfHUk0x6qbEabKrRXqucxjiWUqVNoJa1uzcxIDQARwSSS7/wAX95OQAhiZcvqdOla0W0GuaLoguLnZnFrYMHzlUbxkED86pJLVHg/cw6gcP8SzZ0tfIR71Nc2ogmJPDpHJJJaYnlK1SKaOxKNQQn4edXHySSR08yYx7hNhOUep+JV23xBzdiuJI1qg+ZEB7ls4tUPFD69dxKSSDXWoPQnW8SS1rEFa/CsacGrqSJagK9wa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9462" name="Picture 6" descr="http://www.flesik.pl/wp-content/uploads/2014/03/3artemfurman-ukra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0"/>
            <a:ext cx="5929322" cy="2638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4" name="Picture 8" descr="http://e5.pudelek.pl/c9da61065aa4aadd436a1f8ca2781eb58adaae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2500306"/>
            <a:ext cx="6000760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pole tekstowe 8"/>
          <p:cNvSpPr txBox="1"/>
          <p:nvPr/>
        </p:nvSpPr>
        <p:spPr>
          <a:xfrm>
            <a:off x="500034" y="5286388"/>
            <a:ext cx="86439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hlinkClick r:id="rId5"/>
              </a:rPr>
              <a:t>https://www.youtube.com/watch?v=m3WpO-adT5Q</a:t>
            </a:r>
            <a:endParaRPr lang="pl-PL" sz="2400" dirty="0" smtClean="0"/>
          </a:p>
          <a:p>
            <a:r>
              <a:rPr lang="pl-PL" sz="2400" dirty="0" smtClean="0">
                <a:hlinkClick r:id="rId6"/>
              </a:rPr>
              <a:t>https://www.youtube.com/watch?v=keYJF5_ubEo</a:t>
            </a:r>
            <a:endParaRPr lang="pl-PL" sz="2400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nowiny24.pl/apps/pbcsi.dll/bilde?NewTbl=1&amp;Site=NW&amp;Date=20150509&amp;Category=FOTWYDARZENIA&amp;ArtNo=509009999&amp;Ref=PH&amp;Item=1&amp;MaxW=670&amp;MaxH=600&amp;border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84984"/>
            <a:ext cx="5367534" cy="357301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Popularność</a:t>
            </a:r>
            <a:endParaRPr lang="pl-PL" dirty="0"/>
          </a:p>
        </p:txBody>
      </p:sp>
      <p:pic>
        <p:nvPicPr>
          <p:cNvPr id="3076" name="Picture 4" descr="http://bi.gazeta.pl/im/01/cd/c5/z12963073Q,Casting-do-programu-TVN-X-Factor-we-Wroclawi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140968"/>
            <a:ext cx="5905500" cy="3924301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2800" dirty="0" smtClean="0"/>
              <a:t>Stacje telewizyjne z chęcią produkują talent show, gdyż jest to dla nich bardzo opłacalne. Nie muszą płacić ”aktorom”, ponieważ są to zwykli ludzie, którzy chcą zaistnieć, pokazać swój talent zaś zyski wynikające z oglądalności są olbrzymie.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Cechy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2800" dirty="0" smtClean="0"/>
              <a:t>Talent show przyciągają przed ekrany setki tysięcy ludzi, gdyż ich przekaz jest bardzo prosty i łatwy do zrozumienia, nie wymaga skupienia ani żadnej wiedzy.</a:t>
            </a:r>
          </a:p>
          <a:p>
            <a:pPr algn="just"/>
            <a:r>
              <a:rPr lang="pl-PL" sz="2800" dirty="0" smtClean="0"/>
              <a:t> Takie programy nie posiadają ograniczeń wiekowych, są skierowany do wszystkich ludzi.</a:t>
            </a:r>
          </a:p>
          <a:p>
            <a:pPr algn="just"/>
            <a:r>
              <a:rPr lang="pl-PL" sz="2800" dirty="0" smtClean="0"/>
              <a:t>Posługują się utartymi szlakami, a tak naprawdę każdy talent show to to samo pod inną nazwą.</a:t>
            </a:r>
          </a:p>
          <a:p>
            <a:pPr algn="just"/>
            <a:r>
              <a:rPr lang="pl-PL" sz="2800" dirty="0" smtClean="0"/>
              <a:t> </a:t>
            </a:r>
            <a:r>
              <a:rPr lang="pl-PL" sz="1500" dirty="0" smtClean="0"/>
              <a:t>http://weronikalewandowska.natemat.pl/31047,polskie-edycje-talent-show-przeladowanie-monotematycznosc-i-szybko-blednace-gwiazdy</a:t>
            </a:r>
          </a:p>
          <a:p>
            <a:pPr algn="just"/>
            <a:endParaRPr lang="pl-PL" sz="2800" dirty="0" smtClean="0"/>
          </a:p>
          <a:p>
            <a:pPr algn="just">
              <a:buNone/>
            </a:pPr>
            <a:endParaRPr lang="pl-PL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Zasady współpracy w talent show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 Zasada pierwsza: </a:t>
            </a:r>
            <a:r>
              <a:rPr lang="pl-PL" sz="2800" dirty="0" smtClean="0"/>
              <a:t>WYGRYWA TEN </a:t>
            </a:r>
            <a:r>
              <a:rPr lang="pl-PL" sz="2800" dirty="0" smtClean="0"/>
              <a:t>KTO </a:t>
            </a:r>
            <a:r>
              <a:rPr lang="pl-PL" sz="2800" dirty="0" smtClean="0"/>
              <a:t>POWINIEN</a:t>
            </a:r>
          </a:p>
          <a:p>
            <a:pPr>
              <a:buNone/>
            </a:pPr>
            <a:r>
              <a:rPr lang="pl-PL" sz="2400" dirty="0" smtClean="0"/>
              <a:t>  - Zwykle kilkanaście sekund wystarcza, aby odpowiednio skorygować wynik. Wygra ten, kto ma wygrać.</a:t>
            </a:r>
          </a:p>
          <a:p>
            <a:r>
              <a:rPr lang="pl-PL" dirty="0" smtClean="0"/>
              <a:t>Zasada druga: </a:t>
            </a:r>
            <a:r>
              <a:rPr lang="pl-PL" sz="2800" dirty="0" smtClean="0"/>
              <a:t>KONTROLA JURORA</a:t>
            </a:r>
          </a:p>
          <a:p>
            <a:pPr>
              <a:buNone/>
            </a:pPr>
            <a:r>
              <a:rPr lang="pl-PL" sz="2400" dirty="0" smtClean="0"/>
              <a:t>  - To na nich spoczywa ciężar udowadniania, że uczestnik pomimo fatalnego występu przechodzi dalej, bo tak właśnie życzy sobie producent.</a:t>
            </a:r>
          </a:p>
          <a:p>
            <a:r>
              <a:rPr lang="pl-PL" dirty="0" smtClean="0"/>
              <a:t>Zasada trzecia: DRAMAT W CENIE</a:t>
            </a:r>
          </a:p>
          <a:p>
            <a:pPr>
              <a:buNone/>
            </a:pPr>
            <a:r>
              <a:rPr lang="pl-PL" sz="2400" dirty="0" smtClean="0"/>
              <a:t> </a:t>
            </a:r>
            <a:r>
              <a:rPr lang="pl-PL" sz="2400" dirty="0" smtClean="0"/>
              <a:t> - Preferowanym uczestnikiem, a później zwycięzcą, jest ten, którego życiorys gwarantuje pozyskanie sympatii widza.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Zasady współpracy w talent </a:t>
            </a:r>
            <a:r>
              <a:rPr lang="pl-PL" dirty="0" smtClean="0"/>
              <a:t>show </a:t>
            </a:r>
            <a:r>
              <a:rPr lang="pl-PL" dirty="0" err="1" smtClean="0"/>
              <a:t>cd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Zasada czwarta: </a:t>
            </a:r>
            <a:r>
              <a:rPr lang="pl-PL" sz="2800" dirty="0" smtClean="0"/>
              <a:t>UWAGA NA CYNIKÓW I BYŁYCH</a:t>
            </a:r>
          </a:p>
          <a:p>
            <a:pPr>
              <a:buNone/>
            </a:pPr>
            <a:r>
              <a:rPr lang="pl-PL" sz="2400" dirty="0" smtClean="0"/>
              <a:t> </a:t>
            </a:r>
            <a:r>
              <a:rPr lang="pl-PL" sz="2400" dirty="0" smtClean="0"/>
              <a:t> - Prawdziwą zmorą produkcji są „ gotowi „ uczestnicy, czyli cynicy, którzy są już wychowankami programów reality.</a:t>
            </a:r>
          </a:p>
          <a:p>
            <a:r>
              <a:rPr lang="pl-PL" dirty="0" smtClean="0"/>
              <a:t>Zasada piąta: </a:t>
            </a:r>
            <a:r>
              <a:rPr lang="pl-PL" sz="2800" dirty="0" smtClean="0"/>
              <a:t>CZAS TO PIENIĄDZ</a:t>
            </a:r>
          </a:p>
          <a:p>
            <a:pPr>
              <a:buNone/>
            </a:pPr>
            <a:r>
              <a:rPr lang="pl-PL" sz="2400" dirty="0" smtClean="0"/>
              <a:t> </a:t>
            </a:r>
            <a:r>
              <a:rPr lang="pl-PL" sz="2400" dirty="0" smtClean="0"/>
              <a:t> - Decyzja o tym, kiedy człowiek zostanie pokazany w trakcie emisji, może decydować o sukcesach  kandydata lub jego przegranej. </a:t>
            </a:r>
          </a:p>
          <a:p>
            <a:pPr>
              <a:buNone/>
            </a:pPr>
            <a:endParaRPr lang="pl-PL" sz="2400" dirty="0" smtClean="0"/>
          </a:p>
          <a:p>
            <a:pPr>
              <a:buNone/>
            </a:pPr>
            <a:r>
              <a:rPr lang="pl-PL" sz="2000" dirty="0" smtClean="0"/>
              <a:t>http://www.wykop.pl/ramka/2260052/jak-sie-robi-talent-show-o-kulisach-opowiada-pracownica-jednego-z-programow/</a:t>
            </a:r>
            <a:endParaRPr lang="pl-PL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401</Words>
  <Application>Microsoft Office PowerPoint</Application>
  <PresentationFormat>Pokaz na ekranie (4:3)</PresentationFormat>
  <Paragraphs>35</Paragraphs>
  <Slides>10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Talent show w świetle definicji kultury popularnej</vt:lpstr>
      <vt:lpstr>Co to jest talent show? </vt:lpstr>
      <vt:lpstr>Promowanie programów talent show</vt:lpstr>
      <vt:lpstr>Komercyjność</vt:lpstr>
      <vt:lpstr>Slajd 5</vt:lpstr>
      <vt:lpstr>Popularność</vt:lpstr>
      <vt:lpstr>Cechy</vt:lpstr>
      <vt:lpstr>Zasady współpracy w talent show</vt:lpstr>
      <vt:lpstr>Zasady współpracy w talent show cd.</vt:lpstr>
      <vt:lpstr>Slajd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Talent show w świetle definicji kultury popularnej</dc:title>
  <dc:creator>Moniczynka</dc:creator>
  <cp:lastModifiedBy>kubuś</cp:lastModifiedBy>
  <cp:revision>25</cp:revision>
  <dcterms:created xsi:type="dcterms:W3CDTF">2015-05-30T13:51:55Z</dcterms:created>
  <dcterms:modified xsi:type="dcterms:W3CDTF">2015-06-08T15:19:17Z</dcterms:modified>
</cp:coreProperties>
</file>