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7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jnXNHRV-g" TargetMode="External"/><Relationship Id="rId2" Type="http://schemas.openxmlformats.org/officeDocument/2006/relationships/hyperlink" Target="https://www.youtube.com/watch?v=0jttCorfFk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TVN" TargetMode="External"/><Relationship Id="rId2" Type="http://schemas.openxmlformats.org/officeDocument/2006/relationships/hyperlink" Target="http://pl.wikipedia.org/wiki/Polsk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Agnieszka_Czeka%C5%84sk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2dJzlsDkcM" TargetMode="External"/><Relationship Id="rId2" Type="http://schemas.openxmlformats.org/officeDocument/2006/relationships/hyperlink" Target="https://www.youtube.com/watch?v=8usT5uOKKH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Polsa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hKO1vFHk0" TargetMode="External"/><Relationship Id="rId2" Type="http://schemas.openxmlformats.org/officeDocument/2006/relationships/hyperlink" Target="https://www.youtube.com/watch?v=bSOHXUKya_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pl/url?sa=t&amp;rct=j&amp;q=&amp;esrc=s&amp;source=web&amp;cd=1&amp;cad=rja&amp;uact=8&amp;ved=0CCAQFjAAahUKEwiPzvn4p4_GAhXIVhQKHXulALY&amp;url=http://pl.wikipedia.org/wiki/Krajowa_Rada_Radiofonii_i_Telewizji&amp;ei=gYR9Vc-JFMitUfvKgrAL&amp;usg=AFQjCNFfA4brRmlJxCZhPATrXZfJ2A5Srw&amp;sig2=Bt3VF6tKZbffnndaWzJcjQ&amp;bvm=bv.95515949,d.d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eJi6w8uyg" TargetMode="External"/><Relationship Id="rId2" Type="http://schemas.openxmlformats.org/officeDocument/2006/relationships/hyperlink" Target="https://www.youtube.com/watch?v=biaynBJMms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-324544" y="1484784"/>
            <a:ext cx="97930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SERIALE PARADOKUMENTALNE</a:t>
            </a:r>
            <a:endParaRPr lang="pl-PL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latin typeface="Comic Sans MS" pitchFamily="66" charset="0"/>
              </a:rPr>
              <a:t>Zwiastun</a:t>
            </a:r>
            <a:endParaRPr lang="pl-PL" sz="6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www.youtube.com/watch?v=0jttCorfFkA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www.youtube.com/watch?v=v7jnXNHRV-g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57356" y="1"/>
            <a:ext cx="5715040" cy="714355"/>
          </a:xfrm>
        </p:spPr>
        <p:txBody>
          <a:bodyPr>
            <a:normAutofit fontScale="90000"/>
          </a:bodyPr>
          <a:lstStyle/>
          <a:p>
            <a:r>
              <a:rPr lang="pl-PL" sz="5400" b="1" i="1" u="sng" spc="-300" dirty="0" smtClean="0">
                <a:solidFill>
                  <a:srgbClr val="FF0000"/>
                </a:solidFill>
              </a:rPr>
              <a:t>UKRYTA PRAWDA</a:t>
            </a:r>
            <a:endParaRPr lang="pl-PL" sz="5400" b="1" i="1" u="sng" spc="-3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Ukryta-Prawd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429024" cy="2535032"/>
          </a:xfrm>
          <a:prstGeom prst="rect">
            <a:avLst/>
          </a:prstGeom>
        </p:spPr>
      </p:pic>
      <p:pic>
        <p:nvPicPr>
          <p:cNvPr id="5" name="Obraz 4" descr="2a51305fdb8155edb24050632076efc9,640,0,0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640494" cy="2428892"/>
          </a:xfrm>
          <a:prstGeom prst="rect">
            <a:avLst/>
          </a:prstGeom>
        </p:spPr>
      </p:pic>
      <p:pic>
        <p:nvPicPr>
          <p:cNvPr id="6" name="Obraz 5" descr="FTGJTYJ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57158" y="4071942"/>
            <a:ext cx="3936996" cy="2214560"/>
          </a:xfrm>
          <a:prstGeom prst="rect">
            <a:avLst/>
          </a:prstGeom>
        </p:spPr>
      </p:pic>
      <p:pic>
        <p:nvPicPr>
          <p:cNvPr id="7" name="Obraz 6" descr="SYTIDII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71942"/>
            <a:ext cx="3878043" cy="2171704"/>
          </a:xfrm>
          <a:prstGeom prst="rect">
            <a:avLst/>
          </a:prstGeom>
        </p:spPr>
      </p:pic>
      <p:pic>
        <p:nvPicPr>
          <p:cNvPr id="8" name="Obraz 7" descr="2e4acef8-6379-11e1-98ea-0025b511229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0328" y="857232"/>
            <a:ext cx="3048021" cy="1714512"/>
          </a:xfrm>
          <a:prstGeom prst="rect">
            <a:avLst/>
          </a:prstGeom>
        </p:spPr>
      </p:pic>
      <p:pic>
        <p:nvPicPr>
          <p:cNvPr id="9" name="Obraz 8" descr="b44bd188-8d5d-11e1-8f63-0025b511229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928926" y="5072074"/>
            <a:ext cx="2920977" cy="1643050"/>
          </a:xfrm>
          <a:prstGeom prst="rect">
            <a:avLst/>
          </a:prstGeom>
        </p:spPr>
      </p:pic>
      <p:pic>
        <p:nvPicPr>
          <p:cNvPr id="10" name="Obraz 9" descr="21c02b20-8195-11e2-b2bc-0025b511226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3000372"/>
            <a:ext cx="2159014" cy="1214446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1432208" y="381077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Obraz 11" descr="Ukryta-Prawd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766" y="1067556"/>
            <a:ext cx="3429024" cy="2535032"/>
          </a:xfrm>
          <a:prstGeom prst="rect">
            <a:avLst/>
          </a:prstGeom>
        </p:spPr>
      </p:pic>
      <p:pic>
        <p:nvPicPr>
          <p:cNvPr id="13" name="Obraz 12" descr="2a51305fdb8155edb24050632076efc9,640,0,0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8360" y="1138994"/>
            <a:ext cx="3640494" cy="2428892"/>
          </a:xfrm>
          <a:prstGeom prst="rect">
            <a:avLst/>
          </a:prstGeom>
        </p:spPr>
      </p:pic>
      <p:pic>
        <p:nvPicPr>
          <p:cNvPr id="14" name="Obraz 13" descr="FTGJTYJ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7766" y="3996514"/>
            <a:ext cx="3936996" cy="2214560"/>
          </a:xfrm>
          <a:prstGeom prst="rect">
            <a:avLst/>
          </a:prstGeom>
        </p:spPr>
      </p:pic>
      <p:pic>
        <p:nvPicPr>
          <p:cNvPr id="15" name="Obraz 14" descr="SYTIDII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4046" y="3996514"/>
            <a:ext cx="3878043" cy="2171704"/>
          </a:xfrm>
          <a:prstGeom prst="rect">
            <a:avLst/>
          </a:prstGeom>
        </p:spPr>
      </p:pic>
      <p:pic>
        <p:nvPicPr>
          <p:cNvPr id="16" name="Obraz 15" descr="2e4acef8-6379-11e1-98ea-0025b511229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0936" y="781804"/>
            <a:ext cx="3048021" cy="1714512"/>
          </a:xfrm>
          <a:prstGeom prst="rect">
            <a:avLst/>
          </a:prstGeom>
        </p:spPr>
      </p:pic>
      <p:pic>
        <p:nvPicPr>
          <p:cNvPr id="17" name="Obraz 16" descr="b44bd188-8d5d-11e1-8f63-0025b511229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989534" y="4996646"/>
            <a:ext cx="2920977" cy="1643050"/>
          </a:xfrm>
          <a:prstGeom prst="rect">
            <a:avLst/>
          </a:prstGeom>
        </p:spPr>
      </p:pic>
      <p:pic>
        <p:nvPicPr>
          <p:cNvPr id="18" name="Obraz 17" descr="21c02b20-8195-11e2-b2bc-0025b511226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2924944"/>
            <a:ext cx="215901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pl-PL" b="1" i="1" dirty="0" smtClean="0">
                <a:solidFill>
                  <a:srgbClr val="7030A0"/>
                </a:solidFill>
              </a:rPr>
              <a:t>Ukryta prawda – </a:t>
            </a:r>
            <a:r>
              <a:rPr lang="pl-PL" b="1" i="1" dirty="0" smtClean="0">
                <a:solidFill>
                  <a:srgbClr val="7030A0"/>
                </a:solidFill>
                <a:hlinkClick r:id="rId2" tooltip="Polska"/>
              </a:rPr>
              <a:t>polski</a:t>
            </a:r>
            <a:r>
              <a:rPr lang="pl-PL" b="1" i="1" dirty="0" smtClean="0">
                <a:solidFill>
                  <a:srgbClr val="7030A0"/>
                </a:solidFill>
              </a:rPr>
              <a:t> serial </a:t>
            </a:r>
            <a:r>
              <a:rPr lang="pl-PL" b="1" i="1" dirty="0" err="1" smtClean="0">
                <a:solidFill>
                  <a:srgbClr val="7030A0"/>
                </a:solidFill>
              </a:rPr>
              <a:t>dokumentAlno-fabularyzowany</a:t>
            </a:r>
            <a:r>
              <a:rPr lang="pl-PL" b="1" i="1" dirty="0" smtClean="0">
                <a:solidFill>
                  <a:srgbClr val="7030A0"/>
                </a:solidFill>
              </a:rPr>
              <a:t>, emitowany w telewizji </a:t>
            </a:r>
            <a:r>
              <a:rPr lang="pl-PL" b="1" i="1" dirty="0" smtClean="0">
                <a:solidFill>
                  <a:srgbClr val="7030A0"/>
                </a:solidFill>
                <a:hlinkClick r:id="rId3" tooltip="TVN"/>
              </a:rPr>
              <a:t>TVN</a:t>
            </a:r>
            <a:r>
              <a:rPr lang="pl-PL" b="1" i="1" dirty="0" smtClean="0">
                <a:solidFill>
                  <a:srgbClr val="7030A0"/>
                </a:solidFill>
              </a:rPr>
              <a:t> od 13 lutego 2012 od poniedziałku do piątku.</a:t>
            </a:r>
          </a:p>
          <a:p>
            <a:r>
              <a:rPr lang="pl-PL" b="1" i="1" dirty="0" smtClean="0">
                <a:solidFill>
                  <a:srgbClr val="7030A0"/>
                </a:solidFill>
              </a:rPr>
              <a:t>Fabuła serialu przedstawia historie ludzi dotkniętych przez los oraz typowe konflikty, do jakich dochodzi w polskich rodzinach. Serial jest emitowany od poniedziałku do piątku o godzinie 17.00. Akcja serialu dzieje się w Warszawie i okolicach, a grają w nim osoby wybrane podczas castingów. Serial realizowany jest na licencji niemieckiego formatu "</a:t>
            </a:r>
            <a:r>
              <a:rPr lang="pl-PL" b="1" i="1" dirty="0" err="1" smtClean="0">
                <a:solidFill>
                  <a:srgbClr val="7030A0"/>
                </a:solidFill>
              </a:rPr>
              <a:t>Family</a:t>
            </a:r>
            <a:r>
              <a:rPr lang="pl-PL" b="1" i="1" dirty="0" smtClean="0">
                <a:solidFill>
                  <a:srgbClr val="7030A0"/>
                </a:solidFill>
              </a:rPr>
              <a:t> </a:t>
            </a:r>
            <a:r>
              <a:rPr lang="pl-PL" b="1" i="1" dirty="0" err="1" smtClean="0">
                <a:solidFill>
                  <a:srgbClr val="7030A0"/>
                </a:solidFill>
              </a:rPr>
              <a:t>Stories</a:t>
            </a:r>
            <a:r>
              <a:rPr lang="pl-PL" b="1" i="1" dirty="0" smtClean="0">
                <a:solidFill>
                  <a:srgbClr val="7030A0"/>
                </a:solidFill>
              </a:rPr>
              <a:t>" emitowanego na kanale RTL2.</a:t>
            </a:r>
          </a:p>
          <a:p>
            <a:endParaRPr lang="pl-PL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SPIS SERII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71537" y="663025"/>
          <a:ext cx="6858048" cy="547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  <a:gridCol w="1285885"/>
                <a:gridCol w="1000131"/>
                <a:gridCol w="1143008"/>
                <a:gridCol w="1143008"/>
              </a:tblGrid>
              <a:tr h="344221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1410">
                <a:tc rowSpan="2">
                  <a:txBody>
                    <a:bodyPr/>
                    <a:lstStyle/>
                    <a:p>
                      <a:r>
                        <a:rPr lang="pl-PL" sz="1400" dirty="0"/>
                        <a:t>Seria</a:t>
                      </a:r>
                    </a:p>
                  </a:txBody>
                  <a:tcPr marL="76200" marR="76200" anchor="ctr"/>
                </a:tc>
                <a:tc rowSpan="2">
                  <a:txBody>
                    <a:bodyPr/>
                    <a:lstStyle/>
                    <a:p>
                      <a:r>
                        <a:rPr lang="pl-PL" sz="1400"/>
                        <a:t>Odcinki</a:t>
                      </a:r>
                    </a:p>
                  </a:txBody>
                  <a:tcPr marL="76200" marR="76200" anchor="ctr"/>
                </a:tc>
                <a:tc rowSpan="2">
                  <a:txBody>
                    <a:bodyPr/>
                    <a:lstStyle/>
                    <a:p>
                      <a:r>
                        <a:rPr lang="pl-PL" sz="1400"/>
                        <a:t>Liczba odcinków</a:t>
                      </a:r>
                    </a:p>
                  </a:txBody>
                  <a:tcPr marL="76200" marR="76200" anchor="ctr"/>
                </a:tc>
                <a:tc gridSpan="2">
                  <a:txBody>
                    <a:bodyPr/>
                    <a:lstStyle/>
                    <a:p>
                      <a:r>
                        <a:rPr lang="pl-PL" sz="1400"/>
                        <a:t>Emisja</a:t>
                      </a:r>
                    </a:p>
                  </a:txBody>
                  <a:tcPr marL="762000" marR="76200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1400"/>
                        <a:t>Godzina emisji</a:t>
                      </a:r>
                    </a:p>
                  </a:txBody>
                  <a:tcPr marL="76200" marR="76200" anchor="ctr"/>
                </a:tc>
              </a:tr>
              <a:tr h="4876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Premiera serii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Finał serii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7647"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1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1–72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13 lutego 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25 maja 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16.55</a:t>
                      </a:r>
                    </a:p>
                  </a:txBody>
                  <a:tcPr anchor="ctr"/>
                </a:tc>
              </a:tr>
              <a:tr h="487647"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2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73–126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3 września 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16 listopada 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18.00</a:t>
                      </a:r>
                    </a:p>
                  </a:txBody>
                  <a:tcPr anchor="ctr"/>
                </a:tc>
              </a:tr>
              <a:tr h="487647"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3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127–202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11 lutego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30 maja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17.55</a:t>
                      </a:r>
                    </a:p>
                  </a:txBody>
                  <a:tcPr anchor="ctr"/>
                </a:tc>
              </a:tr>
              <a:tr h="487647"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4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203–270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2 września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6 grudnia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15.00</a:t>
                      </a:r>
                    </a:p>
                  </a:txBody>
                  <a:tcPr anchor="ctr"/>
                </a:tc>
              </a:tr>
              <a:tr h="487647"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5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271–348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10 lutego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30 maja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17.00</a:t>
                      </a:r>
                    </a:p>
                  </a:txBody>
                  <a:tcPr anchor="ctr"/>
                </a:tc>
              </a:tr>
              <a:tr h="487647"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6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349–412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 września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28 listopada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17.00</a:t>
                      </a:r>
                    </a:p>
                  </a:txBody>
                  <a:tcPr anchor="ctr"/>
                </a:tc>
              </a:tr>
              <a:tr h="487647"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7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413–499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9 lutego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12 czerwca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17.00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00166" y="6286520"/>
          <a:ext cx="6143668" cy="381000"/>
        </p:xfrm>
        <a:graphic>
          <a:graphicData uri="http://schemas.openxmlformats.org/drawingml/2006/table">
            <a:tbl>
              <a:tblPr/>
              <a:tblGrid>
                <a:gridCol w="3071834"/>
                <a:gridCol w="3071834"/>
              </a:tblGrid>
              <a:tr h="357166">
                <a:tc>
                  <a:txBody>
                    <a:bodyPr/>
                    <a:lstStyle/>
                    <a:p>
                      <a:pPr fontAlgn="t"/>
                      <a:r>
                        <a:rPr lang="pl-PL" dirty="0"/>
                        <a:t>Narracja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tx1"/>
                          </a:solidFill>
                          <a:hlinkClick r:id="rId2" tooltip="Agnieszka Czekańska"/>
                        </a:rPr>
                        <a:t>Agnieszka Czekańska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00166" y="5643578"/>
          <a:ext cx="6096000" cy="381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l-PL" sz="2000" b="1" dirty="0"/>
                        <a:t>Czas trwania odcinka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41–44 min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Zwiastuny odcinków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  <a:hlinkClick r:id="rId2"/>
              </a:rPr>
              <a:t>https://www.youtube.com/watch?v=8usT5uOKKHU</a:t>
            </a:r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  <a:hlinkClick r:id="rId3"/>
              </a:rPr>
              <a:t>https://www.youtube.com/watch?v=92dJzlsDkcM</a:t>
            </a:r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rgbClr val="92D050"/>
                </a:solidFill>
              </a:rPr>
              <a:t>https://www.youtube.com/watch?v=_WDVlWy3VHM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Dzień, który zmienił moje życie</a:t>
            </a: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ymbol zastępczy zawartości 3" descr="ind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2857500" cy="1600200"/>
          </a:xfrm>
        </p:spPr>
      </p:pic>
      <p:pic>
        <p:nvPicPr>
          <p:cNvPr id="5" name="Obraz 4" descr="53761f45dd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643182"/>
            <a:ext cx="2286000" cy="1724025"/>
          </a:xfrm>
          <a:prstGeom prst="rect">
            <a:avLst/>
          </a:prstGeom>
        </p:spPr>
      </p:pic>
      <p:pic>
        <p:nvPicPr>
          <p:cNvPr id="6" name="Obraz 5" descr="53762035ec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643182"/>
            <a:ext cx="2286000" cy="1724025"/>
          </a:xfrm>
          <a:prstGeom prst="rect">
            <a:avLst/>
          </a:prstGeom>
        </p:spPr>
      </p:pic>
      <p:pic>
        <p:nvPicPr>
          <p:cNvPr id="7" name="Obraz 6" descr="Dzien-Ktory-Zmienil-Moje-Zycie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42984"/>
            <a:ext cx="2571768" cy="1716671"/>
          </a:xfrm>
          <a:prstGeom prst="rect">
            <a:avLst/>
          </a:prstGeom>
        </p:spPr>
      </p:pic>
      <p:pic>
        <p:nvPicPr>
          <p:cNvPr id="8" name="Obraz 7" descr="Dzien-Ktory-Zmienil-Moje-Zycie-Delegacja-Albo-Milosc-Albo-Pieniad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14818"/>
            <a:ext cx="3071834" cy="2050469"/>
          </a:xfrm>
          <a:prstGeom prst="rect">
            <a:avLst/>
          </a:prstGeom>
        </p:spPr>
      </p:pic>
      <p:pic>
        <p:nvPicPr>
          <p:cNvPr id="9" name="Obraz 8" descr="h3zuf4otp397jhht6itfi515zzo3499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4214818"/>
            <a:ext cx="2534481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Dzień, który zmienił moje życie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 – serial paradokumentalny, emitowany w telewizji 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  <a:hlinkClick r:id="rId2" tooltip="Polsat"/>
              </a:rPr>
              <a:t>Polsat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 od 3 marca 2014 roku . Powstaje na licencji francuskiego formatu </a:t>
            </a:r>
            <a:r>
              <a:rPr lang="pl-PL" i="1" dirty="0" err="1" smtClean="0">
                <a:solidFill>
                  <a:schemeClr val="bg1">
                    <a:lumMod val="95000"/>
                  </a:schemeClr>
                </a:solidFill>
              </a:rPr>
              <a:t>Le</a:t>
            </a:r>
            <a:r>
              <a:rPr lang="pl-PL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bg1">
                    <a:lumMod val="95000"/>
                  </a:schemeClr>
                </a:solidFill>
              </a:rPr>
              <a:t>Jour</a:t>
            </a:r>
            <a:r>
              <a:rPr lang="pl-PL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bg1">
                    <a:lumMod val="95000"/>
                  </a:schemeClr>
                </a:solidFill>
              </a:rPr>
              <a:t>où</a:t>
            </a:r>
            <a:r>
              <a:rPr lang="pl-PL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bg1">
                    <a:lumMod val="95000"/>
                  </a:schemeClr>
                </a:solidFill>
              </a:rPr>
              <a:t>tout</a:t>
            </a:r>
            <a:r>
              <a:rPr lang="pl-PL" i="1" dirty="0" smtClean="0">
                <a:solidFill>
                  <a:schemeClr val="bg1">
                    <a:lumMod val="95000"/>
                  </a:schemeClr>
                </a:solidFill>
              </a:rPr>
              <a:t> a </a:t>
            </a:r>
            <a:r>
              <a:rPr lang="pl-PL" i="1" dirty="0" err="1" smtClean="0">
                <a:solidFill>
                  <a:schemeClr val="bg1">
                    <a:lumMod val="95000"/>
                  </a:schemeClr>
                </a:solidFill>
              </a:rPr>
              <a:t>basculé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, emitowanego na kanale France 2.</a:t>
            </a:r>
          </a:p>
          <a:p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Opis serialu: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Każdy odcinek serialu opowiada dwie inne historie, dotyczące problemów patologii życia codziennego. Wszystkie historie, napisane przez scenarzystów, są symulowane, aby wyglądały prawdziwie, przez aktorów-amatorów.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serii: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Seria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Odcinki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Rozpoczęcie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Zakończenie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1–40 (40)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3 marca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28 kwietnia 2014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41–100 (60)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1 września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21 listopada 2014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101–150 (50)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2 marca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 maja 2015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428596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Liczba odcinków: 150</a:t>
            </a:r>
          </a:p>
          <a:p>
            <a:r>
              <a:rPr lang="pl-PL" b="1" dirty="0" smtClean="0"/>
              <a:t>Czas trwania jednego odcinka: około 40 minut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Zwiastuny odcinków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https://www.youtube.com/watch?v=bSOHXUKya_A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https://www.youtube.com/watch?v=vMhKO1vFHk0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1828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987824" y="4293096"/>
            <a:ext cx="6400800" cy="1752600"/>
          </a:xfrm>
        </p:spPr>
        <p:txBody>
          <a:bodyPr/>
          <a:lstStyle/>
          <a:p>
            <a:r>
              <a:rPr lang="pl-PL" dirty="0" smtClean="0"/>
              <a:t>Daria Jurewicz, Beata Trocka, Julia Skowrońska, Anna Chajęcka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-972616" y="332656"/>
            <a:ext cx="1109317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Dziękujemy za uwagę!</a:t>
            </a:r>
            <a:endParaRPr lang="pl-PL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Seriale paradokumentalne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l-PL" sz="3200" dirty="0" smtClean="0">
                <a:latin typeface="Comic Sans MS" pitchFamily="66" charset="0"/>
              </a:rPr>
              <a:t>Opowiadają o sytuacjach, które mogą przytrafić się każdemu człowiekowi. Są one oczywiście zmyślone, ale prawdopodobne.</a:t>
            </a:r>
            <a:endParaRPr lang="pl-PL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latin typeface="Comic Sans MS" pitchFamily="66" charset="0"/>
              </a:rPr>
              <a:t>Szkoła</a:t>
            </a:r>
            <a:endParaRPr lang="pl-PL" sz="6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Jest to jeden z seriali paradokumentalnych,</a:t>
            </a:r>
          </a:p>
          <a:p>
            <a:r>
              <a:rPr lang="pl-PL" dirty="0" smtClean="0"/>
              <a:t>Grają tam przypadkowi aktorzy, którzy nie są wykształceni aktorsko, natomiast mogą wiązać z tym swoją przyszłość, co pomoże im w zdobywaniu doświadczenia i poszerzy zainteresowania,</a:t>
            </a:r>
          </a:p>
          <a:p>
            <a:r>
              <a:rPr lang="pl-PL" dirty="0" smtClean="0"/>
              <a:t>Serial opowiada o problemach uczniów jakie mogą zaistnieć w szkole</a:t>
            </a:r>
          </a:p>
          <a:p>
            <a:r>
              <a:rPr lang="pl-PL" dirty="0" smtClean="0"/>
              <a:t>Według </a:t>
            </a:r>
            <a:r>
              <a:rPr lang="pl-PL" dirty="0" err="1" smtClean="0"/>
              <a:t>KRRiT</a:t>
            </a:r>
            <a:r>
              <a:rPr lang="pl-PL" dirty="0" smtClean="0"/>
              <a:t> program dozwolony jest od lat 12.</a:t>
            </a:r>
          </a:p>
          <a:p>
            <a:pPr>
              <a:buFont typeface="Wingdings" pitchFamily="2" charset="2"/>
              <a:buChar char="v"/>
            </a:pP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</a:rPr>
              <a:t>KRRiT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- Krajowa Rada Radiofonii i Telewizji</a:t>
            </a:r>
            <a:r>
              <a:rPr lang="pl-PL" b="1" dirty="0" smtClean="0">
                <a:hlinkClick r:id="rId2"/>
              </a:rPr>
              <a:t> </a:t>
            </a:r>
            <a:endParaRPr lang="pl-PL" b="1" dirty="0" smtClean="0"/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latin typeface="Comic Sans MS" pitchFamily="66" charset="0"/>
              </a:rPr>
              <a:t>Informacje</a:t>
            </a:r>
            <a:endParaRPr lang="pl-PL" sz="6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Premiera: 1 września 2014r.</a:t>
            </a:r>
          </a:p>
          <a:p>
            <a:r>
              <a:rPr lang="pl-PL" dirty="0" smtClean="0"/>
              <a:t>Emisja serialu poniedziałek - piątek godz. 15:00 kanał TVN</a:t>
            </a:r>
          </a:p>
          <a:p>
            <a:r>
              <a:rPr lang="pl-PL" dirty="0" smtClean="0"/>
              <a:t>Odcinki trwają 40-44min. </a:t>
            </a:r>
          </a:p>
          <a:p>
            <a:r>
              <a:rPr lang="pl-PL" dirty="0" smtClean="0"/>
              <a:t>Akcja serialu toczy się głównie w gimnazjum nr 105 i liceum ogólnokształcącym nr 44 im. Adama Mickiewicza w Krakowie.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/>
              <a:t>     </a:t>
            </a:r>
            <a:r>
              <a:rPr lang="pl-PL" sz="8000" dirty="0" smtClean="0">
                <a:latin typeface="Comic Sans MS" pitchFamily="66" charset="0"/>
              </a:rPr>
              <a:t>Zdęcia</a:t>
            </a:r>
            <a:endParaRPr lang="pl-PL" sz="8000" dirty="0">
              <a:latin typeface="Comic Sans MS" pitchFamily="66" charset="0"/>
            </a:endParaRPr>
          </a:p>
        </p:txBody>
      </p:sp>
      <p:pic>
        <p:nvPicPr>
          <p:cNvPr id="1026" name="Picture 2" descr="C:\Users\ASUS\Desktop\szkoła,,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5832648" cy="3236054"/>
          </a:xfrm>
          <a:prstGeom prst="rect">
            <a:avLst/>
          </a:prstGeom>
          <a:noFill/>
        </p:spPr>
      </p:pic>
      <p:pic>
        <p:nvPicPr>
          <p:cNvPr id="1027" name="Picture 3" descr="C:\Users\ASUS\Desktop\szszszkoł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088" y="4101169"/>
            <a:ext cx="4922912" cy="2756831"/>
          </a:xfrm>
          <a:prstGeom prst="rect">
            <a:avLst/>
          </a:prstGeom>
          <a:noFill/>
        </p:spPr>
      </p:pic>
      <p:pic>
        <p:nvPicPr>
          <p:cNvPr id="1028" name="Picture 4" descr="C:\Users\ASUS\Desktop\Akcja_serialu_rozgrywac_647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560738" cy="255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 smtClean="0">
                <a:latin typeface="Comic Sans MS" pitchFamily="66" charset="0"/>
              </a:rPr>
              <a:t>Zwiastun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www.youtube.com/watch?v=biaynBJMmsU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www.youtube.com/watch?v=zVeJi6w8uyg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latin typeface="Comic Sans MS" pitchFamily="66" charset="0"/>
              </a:rPr>
              <a:t>Szpital</a:t>
            </a:r>
            <a:endParaRPr lang="pl-PL" sz="6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Opowiada o chorobach, które przytrafiły się ludziom ich życie rodzinne i towarzyskie. Niektóre wypadki są wręcz absurdalne.</a:t>
            </a:r>
          </a:p>
          <a:p>
            <a:r>
              <a:rPr lang="pl-PL" dirty="0" smtClean="0"/>
              <a:t>Serial ten również jest od 12 lat.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latin typeface="Comic Sans MS" pitchFamily="66" charset="0"/>
              </a:rPr>
              <a:t>Informacje</a:t>
            </a:r>
            <a:endParaRPr lang="pl-PL" sz="6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Premiera: 11 luty 2013r.  Na stacji telewizyjnej TVN,</a:t>
            </a:r>
          </a:p>
          <a:p>
            <a:r>
              <a:rPr lang="pl-PL" dirty="0" smtClean="0"/>
              <a:t>Odcinki trwają 39-42min. </a:t>
            </a:r>
          </a:p>
          <a:p>
            <a:r>
              <a:rPr lang="pl-PL" dirty="0" smtClean="0"/>
              <a:t>Akcja odbywa się w specjalnie zbudowanej hali w Krakowie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l-PL" sz="7200" dirty="0" smtClean="0">
                <a:latin typeface="Comic Sans MS" pitchFamily="66" charset="0"/>
              </a:rPr>
              <a:t>Zdjęcia</a:t>
            </a:r>
            <a:endParaRPr lang="pl-PL" sz="7200" dirty="0">
              <a:latin typeface="Comic Sans MS" pitchFamily="66" charset="0"/>
            </a:endParaRPr>
          </a:p>
        </p:txBody>
      </p:sp>
      <p:pic>
        <p:nvPicPr>
          <p:cNvPr id="2050" name="Picture 2" descr="C:\Users\ASUS\Desktop\57a10e746bfc6d88b00411f92e0ebf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393767" cy="2930608"/>
          </a:xfrm>
          <a:prstGeom prst="rect">
            <a:avLst/>
          </a:prstGeom>
          <a:noFill/>
        </p:spPr>
      </p:pic>
      <p:pic>
        <p:nvPicPr>
          <p:cNvPr id="2051" name="Picture 3" descr="C:\Users\ASUS\Desktop\1460945_1400609406851106_20261291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418184" cy="2418184"/>
          </a:xfrm>
          <a:prstGeom prst="rect">
            <a:avLst/>
          </a:prstGeom>
          <a:noFill/>
        </p:spPr>
      </p:pic>
      <p:pic>
        <p:nvPicPr>
          <p:cNvPr id="2052" name="Picture 4" descr="C:\Users\ASUS\Desktop\e9b14b12-be45-11e3-8c79-0025b51122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496" y="4306216"/>
            <a:ext cx="4536504" cy="2551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499</Words>
  <Application>Microsoft Office PowerPoint</Application>
  <PresentationFormat>Pokaz na ekranie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Wierzchołek</vt:lpstr>
      <vt:lpstr>Slajd 1</vt:lpstr>
      <vt:lpstr>Seriale paradokumentalne</vt:lpstr>
      <vt:lpstr>Szkoła</vt:lpstr>
      <vt:lpstr>Informacje</vt:lpstr>
      <vt:lpstr>     Zdęcia</vt:lpstr>
      <vt:lpstr>Zwiastun </vt:lpstr>
      <vt:lpstr>Szpital</vt:lpstr>
      <vt:lpstr>Informacje</vt:lpstr>
      <vt:lpstr>Zdjęcia</vt:lpstr>
      <vt:lpstr>Zwiastun</vt:lpstr>
      <vt:lpstr>UKRYTA PRAWDA</vt:lpstr>
      <vt:lpstr>Slajd 12</vt:lpstr>
      <vt:lpstr>SPIS SERII</vt:lpstr>
      <vt:lpstr>Zwiastuny odcinków </vt:lpstr>
      <vt:lpstr>Dzień, który zmienił moje życie</vt:lpstr>
      <vt:lpstr>Slajd 16</vt:lpstr>
      <vt:lpstr>Spis serii:</vt:lpstr>
      <vt:lpstr>Zwiastuny odcinków 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</dc:creator>
  <cp:lastModifiedBy>ASUS</cp:lastModifiedBy>
  <cp:revision>18</cp:revision>
  <dcterms:created xsi:type="dcterms:W3CDTF">2015-06-14T13:17:59Z</dcterms:created>
  <dcterms:modified xsi:type="dcterms:W3CDTF">2015-06-15T20:44:12Z</dcterms:modified>
</cp:coreProperties>
</file>