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E29CF0-BFE4-493F-9156-BF1F8AF40150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2A88A6-8161-438B-A75C-5EFAB57C2A68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KrATpJtQp8" TargetMode="External"/><Relationship Id="rId3" Type="http://schemas.openxmlformats.org/officeDocument/2006/relationships/hyperlink" Target="https://www.youtube.com/watch?v=jed20QL1_M4" TargetMode="External"/><Relationship Id="rId7" Type="http://schemas.openxmlformats.org/officeDocument/2006/relationships/hyperlink" Target="https://www.youtube.com/watch?v=SNNUzCbPDGo" TargetMode="External"/><Relationship Id="rId2" Type="http://schemas.openxmlformats.org/officeDocument/2006/relationships/hyperlink" Target="https://www.youtube.com/watch?v=dbh1PIvECZ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_3VrHLuqG4" TargetMode="External"/><Relationship Id="rId11" Type="http://schemas.openxmlformats.org/officeDocument/2006/relationships/hyperlink" Target="https://www.youtube.com/watch?v=GczhynmcjeQ" TargetMode="External"/><Relationship Id="rId5" Type="http://schemas.openxmlformats.org/officeDocument/2006/relationships/hyperlink" Target="https://www.youtube.com/watch?v=dzt7oCFN3ek" TargetMode="External"/><Relationship Id="rId10" Type="http://schemas.openxmlformats.org/officeDocument/2006/relationships/hyperlink" Target="https://www.youtube.com/watch?v=ObrhEXQMRuY" TargetMode="External"/><Relationship Id="rId4" Type="http://schemas.openxmlformats.org/officeDocument/2006/relationships/hyperlink" Target="https://www.youtube.com/watch?v=VFVPR4pswJs" TargetMode="External"/><Relationship Id="rId9" Type="http://schemas.openxmlformats.org/officeDocument/2006/relationships/hyperlink" Target="https://www.youtube.com/watch?v=rXUVhj_oGL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REALITY SHOW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 smtClean="0"/>
              <a:t>Zuzan</a:t>
            </a:r>
            <a:r>
              <a:rPr lang="pl-PL" dirty="0" smtClean="0"/>
              <a:t> Kwiatkowski, Julita Milewska, Eliza </a:t>
            </a:r>
            <a:r>
              <a:rPr lang="pl-PL" dirty="0" err="1" smtClean="0"/>
              <a:t>Supronowicz</a:t>
            </a:r>
            <a:r>
              <a:rPr lang="pl-PL" dirty="0" smtClean="0"/>
              <a:t>, Julia Zamojska </a:t>
            </a:r>
            <a:endParaRPr lang="pl-PL" dirty="0"/>
          </a:p>
        </p:txBody>
      </p:sp>
      <p:pic>
        <p:nvPicPr>
          <p:cNvPr id="4" name="Obraz 3" descr="reality-tv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4290"/>
            <a:ext cx="4000528" cy="357440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 programów telewizyjnych, w których z reguły występują osoby wcześniej niezwiązane zawodowo z telewizją. Osoby te w założeniu mają zachowywać się „naturalnie” przed kamerą w sztucznie zaaranżowanej, niekiedy ekstremalnej, sytuacji. Wiele z programów ma postać </a:t>
            </a:r>
            <a:r>
              <a:rPr lang="pl-PL" dirty="0" smtClean="0"/>
              <a:t>konkursu. Istotą </a:t>
            </a:r>
            <a:r>
              <a:rPr lang="pl-PL" dirty="0" smtClean="0"/>
              <a:t>programu jest postawienie widza w roli „podglądacza”. Z punktu widzenia oglądalności im bardziej będzie w programie naruszona intymność uczestnika i im drastyczniejsze sceny widz obejrzy, tym lepiej[potrzebne źródło]. Reality show rzadko bywają nadawane na żywo – z reguły jest to program rejestrowany i montowany.</a:t>
            </a:r>
          </a:p>
          <a:p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Programy typu reality show: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2"/>
              </a:rPr>
              <a:t>„Big </a:t>
            </a:r>
            <a:r>
              <a:rPr lang="pl-PL" dirty="0" err="1" smtClean="0">
                <a:hlinkClick r:id="rId2"/>
              </a:rPr>
              <a:t>Brother</a:t>
            </a:r>
            <a:r>
              <a:rPr lang="pl-PL" dirty="0" smtClean="0">
                <a:hlinkClick r:id="rId2"/>
              </a:rPr>
              <a:t>” 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3"/>
              </a:rPr>
              <a:t>„</a:t>
            </a:r>
            <a:r>
              <a:rPr lang="pl-PL" dirty="0" smtClean="0">
                <a:hlinkClick r:id="rId3"/>
              </a:rPr>
              <a:t>Warsaw </a:t>
            </a:r>
            <a:r>
              <a:rPr lang="pl-PL" dirty="0" err="1" smtClean="0">
                <a:hlinkClick r:id="rId3"/>
              </a:rPr>
              <a:t>Shore</a:t>
            </a:r>
            <a:r>
              <a:rPr lang="pl-PL" dirty="0" smtClean="0">
                <a:hlinkClick r:id="rId3"/>
              </a:rPr>
              <a:t>- Ekipa z Warszawy</a:t>
            </a:r>
            <a:r>
              <a:rPr lang="pl-PL" dirty="0" smtClean="0">
                <a:hlinkClick r:id="rId3"/>
              </a:rPr>
              <a:t>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4"/>
              </a:rPr>
              <a:t>„U </a:t>
            </a:r>
            <a:r>
              <a:rPr lang="pl-PL" dirty="0" err="1" smtClean="0">
                <a:hlinkClick r:id="rId4"/>
              </a:rPr>
              <a:t>Kardashianów</a:t>
            </a:r>
            <a:r>
              <a:rPr lang="pl-PL" dirty="0" smtClean="0">
                <a:hlinkClick r:id="rId4"/>
              </a:rPr>
              <a:t>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5"/>
              </a:rPr>
              <a:t>„</a:t>
            </a:r>
            <a:r>
              <a:rPr lang="pl-PL" dirty="0" err="1" smtClean="0">
                <a:hlinkClick r:id="rId5"/>
              </a:rPr>
              <a:t>Honey</a:t>
            </a:r>
            <a:r>
              <a:rPr lang="pl-PL" dirty="0" smtClean="0">
                <a:hlinkClick r:id="rId5"/>
              </a:rPr>
              <a:t> </a:t>
            </a:r>
            <a:r>
              <a:rPr lang="pl-PL" dirty="0" err="1" smtClean="0">
                <a:hlinkClick r:id="rId5"/>
              </a:rPr>
              <a:t>Boo</a:t>
            </a:r>
            <a:r>
              <a:rPr lang="pl-PL" dirty="0" smtClean="0">
                <a:hlinkClick r:id="rId5"/>
              </a:rPr>
              <a:t> </a:t>
            </a:r>
            <a:r>
              <a:rPr lang="pl-PL" dirty="0" err="1" smtClean="0">
                <a:hlinkClick r:id="rId5"/>
              </a:rPr>
              <a:t>Boo</a:t>
            </a:r>
            <a:r>
              <a:rPr lang="pl-PL" dirty="0" smtClean="0">
                <a:hlinkClick r:id="rId5"/>
              </a:rPr>
              <a:t>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6"/>
              </a:rPr>
              <a:t>„</a:t>
            </a:r>
            <a:r>
              <a:rPr lang="pl-PL" dirty="0" err="1" smtClean="0">
                <a:hlinkClick r:id="rId6"/>
              </a:rPr>
              <a:t>Jackass</a:t>
            </a:r>
            <a:r>
              <a:rPr lang="pl-PL" dirty="0" smtClean="0">
                <a:hlinkClick r:id="rId6"/>
              </a:rPr>
              <a:t>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7"/>
              </a:rPr>
              <a:t>„Rolnik szuka żony” </a:t>
            </a:r>
            <a:endParaRPr lang="pl-PL" dirty="0" smtClean="0">
              <a:hlinkClick r:id="rId7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8"/>
              </a:rPr>
              <a:t>„Project Runway”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9"/>
              </a:rPr>
              <a:t>„Ex na plaży”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10"/>
              </a:rPr>
              <a:t>„</a:t>
            </a:r>
            <a:r>
              <a:rPr lang="pl-PL" dirty="0" err="1" smtClean="0">
                <a:hlinkClick r:id="rId10"/>
              </a:rPr>
              <a:t>Hell’s</a:t>
            </a:r>
            <a:r>
              <a:rPr lang="pl-PL" dirty="0" smtClean="0">
                <a:hlinkClick r:id="rId10"/>
              </a:rPr>
              <a:t> </a:t>
            </a:r>
            <a:r>
              <a:rPr lang="pl-PL" dirty="0" err="1" smtClean="0">
                <a:hlinkClick r:id="rId10"/>
              </a:rPr>
              <a:t>Kitchen</a:t>
            </a:r>
            <a:r>
              <a:rPr lang="pl-PL" dirty="0" smtClean="0">
                <a:hlinkClick r:id="rId10"/>
              </a:rPr>
              <a:t>”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11"/>
              </a:rPr>
              <a:t>„</a:t>
            </a:r>
            <a:r>
              <a:rPr lang="pl-PL" dirty="0" err="1" smtClean="0">
                <a:hlinkClick r:id="rId11"/>
              </a:rPr>
              <a:t>Jonas</a:t>
            </a:r>
            <a:r>
              <a:rPr lang="pl-PL" dirty="0" smtClean="0">
                <a:hlinkClick r:id="rId11"/>
              </a:rPr>
              <a:t> Brothers: Spełnione marzenia”</a:t>
            </a: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 czego wynika popularność reality show?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Popularność </a:t>
            </a:r>
            <a:r>
              <a:rPr lang="pl-PL" dirty="0" smtClean="0"/>
              <a:t>reality </a:t>
            </a:r>
            <a:r>
              <a:rPr lang="pl-PL" dirty="0" smtClean="0"/>
              <a:t>wynika </a:t>
            </a:r>
            <a:r>
              <a:rPr lang="pl-PL" dirty="0" smtClean="0"/>
              <a:t>z tego</a:t>
            </a:r>
            <a:r>
              <a:rPr lang="pl-PL" dirty="0" smtClean="0"/>
              <a:t>, że </a:t>
            </a:r>
            <a:r>
              <a:rPr lang="pl-PL" dirty="0" smtClean="0"/>
              <a:t>są powiązane z życiem codziennym</a:t>
            </a:r>
            <a:r>
              <a:rPr lang="pl-PL" dirty="0" smtClean="0"/>
              <a:t>. Rosnąca </a:t>
            </a:r>
            <a:r>
              <a:rPr lang="pl-PL" dirty="0" smtClean="0"/>
              <a:t>z roku na rok popularność seriali i nieustanne na nie zapotrzebowanie bierze się stąd, iż odpowiadają one na bardzo konkretne społeczne potrzeby. Są najtańszą i najbardziej dostępną formą rozrywki, ale też źródłem wiedzy na temat stylów życia i zachowań, a także sposobów radzenia sobie w najróżniejszych życiowych sytuacjach, także tych tragicznych. Twórcy seriali starają się też w jak największym stopniu zbliżyć filmowe realia do rzeczywistości. Owa dbałość o szczegół ma swoje uzasadnienie – sprzyja identyfikacji widza z serialowymi bohaterami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Scenariusz „idealnego” reality show: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Wybrać ekstremalnie różne osobowości</a:t>
            </a:r>
            <a:r>
              <a:rPr lang="pl-PL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Stworzyć konflikty</a:t>
            </a:r>
            <a:r>
              <a:rPr lang="pl-PL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Odizolować grupę uczestników od świata zewnętrznego</a:t>
            </a:r>
            <a:r>
              <a:rPr lang="pl-PL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 Napisać scenariusz, w którym pojawią się typowe motywy życia </a:t>
            </a:r>
            <a:r>
              <a:rPr lang="pl-PL" sz="2400" dirty="0" smtClean="0"/>
              <a:t>codziennego.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Wprowadzić kilka mechanizmów psychologicznych stymulujących </a:t>
            </a:r>
            <a:r>
              <a:rPr lang="pl-PL" sz="2400" dirty="0" smtClean="0"/>
              <a:t>emocje.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Zrobić taki montaż, by sfabrykować dramaturgię nawet jeśli nie było jej w „naturalnych” </a:t>
            </a:r>
            <a:r>
              <a:rPr lang="pl-PL" sz="2400" dirty="0" smtClean="0"/>
              <a:t>scenach.</a:t>
            </a:r>
          </a:p>
          <a:p>
            <a:pPr marL="514350" indent="-514350">
              <a:buFont typeface="+mj-lt"/>
              <a:buAutoNum type="arabicPeriod"/>
            </a:pPr>
            <a:endParaRPr lang="pl-PL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</TotalTime>
  <Words>153</Words>
  <Application>Microsoft Office PowerPoint</Application>
  <PresentationFormat>Pokaz na ekranie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Początek</vt:lpstr>
      <vt:lpstr>REALITY SHOW</vt:lpstr>
      <vt:lpstr>Definicja</vt:lpstr>
      <vt:lpstr>Programy typu reality show:</vt:lpstr>
      <vt:lpstr>Z czego wynika popularność reality show?</vt:lpstr>
      <vt:lpstr>Scenariusz „idealnego” reality show:</vt:lpstr>
      <vt:lpstr>Slajd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REALITY SHOW</dc:title>
  <dc:creator>Admin</dc:creator>
  <cp:lastModifiedBy>Admin</cp:lastModifiedBy>
  <cp:revision>9</cp:revision>
  <dcterms:created xsi:type="dcterms:W3CDTF">2015-06-15T16:25:55Z</dcterms:created>
  <dcterms:modified xsi:type="dcterms:W3CDTF">2015-06-15T17:49:14Z</dcterms:modified>
</cp:coreProperties>
</file>