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2890"/>
    <a:srgbClr val="FFFF99"/>
    <a:srgbClr val="D18DBF"/>
    <a:srgbClr val="6F7EEF"/>
    <a:srgbClr val="A17FDF"/>
    <a:srgbClr val="E068DA"/>
    <a:srgbClr val="7E2FA1"/>
    <a:srgbClr val="783DED"/>
    <a:srgbClr val="6ED95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5DDA-4498-4E93-B5CA-A8FEBBFF4815}" type="datetimeFigureOut">
              <a:rPr lang="pl-PL" smtClean="0"/>
              <a:t>2015-06-06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519D-33D4-4543-B732-AF610B1DE8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5DDA-4498-4E93-B5CA-A8FEBBFF4815}" type="datetimeFigureOut">
              <a:rPr lang="pl-PL" smtClean="0"/>
              <a:t>2015-06-06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519D-33D4-4543-B732-AF610B1DE8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5DDA-4498-4E93-B5CA-A8FEBBFF4815}" type="datetimeFigureOut">
              <a:rPr lang="pl-PL" smtClean="0"/>
              <a:t>2015-06-06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519D-33D4-4543-B732-AF610B1DE8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5DDA-4498-4E93-B5CA-A8FEBBFF4815}" type="datetimeFigureOut">
              <a:rPr lang="pl-PL" smtClean="0"/>
              <a:t>2015-06-06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519D-33D4-4543-B732-AF610B1DE8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5DDA-4498-4E93-B5CA-A8FEBBFF4815}" type="datetimeFigureOut">
              <a:rPr lang="pl-PL" smtClean="0"/>
              <a:t>2015-06-06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519D-33D4-4543-B732-AF610B1DE8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5DDA-4498-4E93-B5CA-A8FEBBFF4815}" type="datetimeFigureOut">
              <a:rPr lang="pl-PL" smtClean="0"/>
              <a:t>2015-06-06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519D-33D4-4543-B732-AF610B1DE8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5DDA-4498-4E93-B5CA-A8FEBBFF4815}" type="datetimeFigureOut">
              <a:rPr lang="pl-PL" smtClean="0"/>
              <a:t>2015-06-06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519D-33D4-4543-B732-AF610B1DE8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5DDA-4498-4E93-B5CA-A8FEBBFF4815}" type="datetimeFigureOut">
              <a:rPr lang="pl-PL" smtClean="0"/>
              <a:t>2015-06-06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519D-33D4-4543-B732-AF610B1DE8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5DDA-4498-4E93-B5CA-A8FEBBFF4815}" type="datetimeFigureOut">
              <a:rPr lang="pl-PL" smtClean="0"/>
              <a:t>2015-06-06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519D-33D4-4543-B732-AF610B1DE8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5DDA-4498-4E93-B5CA-A8FEBBFF4815}" type="datetimeFigureOut">
              <a:rPr lang="pl-PL" smtClean="0"/>
              <a:t>2015-06-06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519D-33D4-4543-B732-AF610B1DE8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5DDA-4498-4E93-B5CA-A8FEBBFF4815}" type="datetimeFigureOut">
              <a:rPr lang="pl-PL" smtClean="0"/>
              <a:t>2015-06-06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519D-33D4-4543-B732-AF610B1DE8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65DDA-4498-4E93-B5CA-A8FEBBFF4815}" type="datetimeFigureOut">
              <a:rPr lang="pl-PL" smtClean="0"/>
              <a:t>2015-06-06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1519D-33D4-4543-B732-AF610B1DE88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8289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8000" i="1" dirty="0" smtClean="0">
                <a:latin typeface="Arial Narrow" pitchFamily="34" charset="0"/>
              </a:rPr>
              <a:t>POPULARNOŚĆ SZAFIAREK</a:t>
            </a:r>
            <a:endParaRPr lang="pl-PL" sz="8000" i="1" dirty="0">
              <a:latin typeface="Arial Narrow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4653136"/>
            <a:ext cx="6400800" cy="1752600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Arno Pro" pitchFamily="18" charset="0"/>
              </a:rPr>
              <a:t>Weronika </a:t>
            </a:r>
            <a:r>
              <a:rPr lang="pl-PL" dirty="0" err="1" smtClean="0">
                <a:solidFill>
                  <a:schemeClr val="bg1"/>
                </a:solidFill>
                <a:latin typeface="Arno Pro" pitchFamily="18" charset="0"/>
              </a:rPr>
              <a:t>Gałaszewska</a:t>
            </a:r>
            <a:endParaRPr lang="pl-PL" dirty="0" smtClean="0">
              <a:solidFill>
                <a:schemeClr val="bg1"/>
              </a:solidFill>
              <a:latin typeface="Arno Pro" pitchFamily="18" charset="0"/>
            </a:endParaRPr>
          </a:p>
          <a:p>
            <a:r>
              <a:rPr lang="pl-PL" dirty="0" smtClean="0">
                <a:solidFill>
                  <a:schemeClr val="bg1"/>
                </a:solidFill>
                <a:latin typeface="Arno Pro" pitchFamily="18" charset="0"/>
              </a:rPr>
              <a:t>Weronika Mogilska</a:t>
            </a:r>
          </a:p>
          <a:p>
            <a:r>
              <a:rPr lang="pl-PL" dirty="0" smtClean="0">
                <a:solidFill>
                  <a:schemeClr val="bg1"/>
                </a:solidFill>
                <a:latin typeface="Arno Pro" pitchFamily="18" charset="0"/>
              </a:rPr>
              <a:t>Zuzanna Wiśniewska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962674"/>
          </a:xfrm>
        </p:spPr>
        <p:txBody>
          <a:bodyPr>
            <a:normAutofit fontScale="90000"/>
          </a:bodyPr>
          <a:lstStyle/>
          <a:p>
            <a:r>
              <a:rPr lang="pl-PL" sz="2800" dirty="0" smtClean="0">
                <a:solidFill>
                  <a:srgbClr val="002060"/>
                </a:solidFill>
                <a:latin typeface="Gill Sans MT" pitchFamily="34" charset="-18"/>
              </a:rPr>
              <a:t>Honorata: </a:t>
            </a: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Gill Sans MT" pitchFamily="34" charset="-18"/>
              </a:rPr>
              <a:t>http://www.honorata-skarbek.com/</a:t>
            </a:r>
            <a:b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Gill Sans MT" pitchFamily="34" charset="-18"/>
              </a:rPr>
            </a:br>
            <a:r>
              <a:rPr lang="pl-PL" sz="2800" dirty="0" smtClean="0">
                <a:solidFill>
                  <a:srgbClr val="002060"/>
                </a:solidFill>
                <a:latin typeface="Gill Sans MT" pitchFamily="34" charset="-18"/>
              </a:rPr>
              <a:t/>
            </a:r>
            <a:br>
              <a:rPr lang="pl-PL" sz="2800" dirty="0" smtClean="0">
                <a:solidFill>
                  <a:srgbClr val="002060"/>
                </a:solidFill>
                <a:latin typeface="Gill Sans MT" pitchFamily="34" charset="-18"/>
              </a:rPr>
            </a:br>
            <a:r>
              <a:rPr lang="pl-PL" sz="2800" dirty="0" err="1" smtClean="0">
                <a:solidFill>
                  <a:srgbClr val="002060"/>
                </a:solidFill>
                <a:latin typeface="Gill Sans MT" pitchFamily="34" charset="-18"/>
              </a:rPr>
              <a:t>Macademian</a:t>
            </a:r>
            <a:r>
              <a:rPr lang="pl-PL" sz="2800" dirty="0" smtClean="0">
                <a:solidFill>
                  <a:srgbClr val="002060"/>
                </a:solidFill>
                <a:latin typeface="Gill Sans MT" pitchFamily="34" charset="-18"/>
              </a:rPr>
              <a:t> Girl: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latin typeface="Gill Sans MT" pitchFamily="34" charset="-18"/>
              </a:rPr>
              <a:t> http://macademiangirl.com/</a:t>
            </a:r>
            <a:r>
              <a:rPr lang="pl-PL" sz="2800" dirty="0" smtClean="0">
                <a:solidFill>
                  <a:srgbClr val="002060"/>
                </a:solidFill>
                <a:latin typeface="Gill Sans MT" pitchFamily="34" charset="-18"/>
              </a:rPr>
              <a:t/>
            </a:r>
            <a:br>
              <a:rPr lang="pl-PL" sz="2800" dirty="0" smtClean="0">
                <a:solidFill>
                  <a:srgbClr val="002060"/>
                </a:solidFill>
                <a:latin typeface="Gill Sans MT" pitchFamily="34" charset="-18"/>
              </a:rPr>
            </a:br>
            <a:r>
              <a:rPr lang="pl-PL" sz="2800" dirty="0" smtClean="0">
                <a:solidFill>
                  <a:srgbClr val="002060"/>
                </a:solidFill>
                <a:latin typeface="Gill Sans MT" pitchFamily="34" charset="-18"/>
              </a:rPr>
              <a:t/>
            </a:r>
            <a:br>
              <a:rPr lang="pl-PL" sz="2800" dirty="0" smtClean="0">
                <a:solidFill>
                  <a:srgbClr val="002060"/>
                </a:solidFill>
                <a:latin typeface="Gill Sans MT" pitchFamily="34" charset="-18"/>
              </a:rPr>
            </a:br>
            <a:r>
              <a:rPr lang="pl-PL" sz="2800" dirty="0" err="1" smtClean="0">
                <a:solidFill>
                  <a:srgbClr val="002060"/>
                </a:solidFill>
                <a:latin typeface="Gill Sans MT" pitchFamily="34" charset="-18"/>
              </a:rPr>
              <a:t>Maffashion</a:t>
            </a:r>
            <a:r>
              <a:rPr lang="pl-PL" sz="2800" dirty="0" smtClean="0">
                <a:solidFill>
                  <a:srgbClr val="002060"/>
                </a:solidFill>
                <a:latin typeface="Gill Sans MT" pitchFamily="34" charset="-18"/>
              </a:rPr>
              <a:t>:  </a:t>
            </a:r>
            <a:r>
              <a:rPr lang="pl-PL" sz="2800" dirty="0" smtClean="0">
                <a:solidFill>
                  <a:schemeClr val="accent6">
                    <a:lumMod val="75000"/>
                  </a:schemeClr>
                </a:solidFill>
                <a:latin typeface="Gill Sans MT" pitchFamily="34" charset="-18"/>
              </a:rPr>
              <a:t>http://madamejulietta.blogspot.com/</a:t>
            </a:r>
            <a:r>
              <a:rPr lang="pl-PL" sz="2800" dirty="0" smtClean="0">
                <a:solidFill>
                  <a:srgbClr val="002060"/>
                </a:solidFill>
                <a:latin typeface="Gill Sans MT" pitchFamily="34" charset="-18"/>
              </a:rPr>
              <a:t/>
            </a:r>
            <a:br>
              <a:rPr lang="pl-PL" sz="2800" dirty="0" smtClean="0">
                <a:solidFill>
                  <a:srgbClr val="002060"/>
                </a:solidFill>
                <a:latin typeface="Gill Sans MT" pitchFamily="34" charset="-18"/>
              </a:rPr>
            </a:br>
            <a:r>
              <a:rPr lang="pl-PL" sz="2800" dirty="0" smtClean="0">
                <a:solidFill>
                  <a:srgbClr val="002060"/>
                </a:solidFill>
                <a:latin typeface="Gill Sans MT" pitchFamily="34" charset="-18"/>
              </a:rPr>
              <a:t/>
            </a:r>
            <a:br>
              <a:rPr lang="pl-PL" sz="2800" dirty="0" smtClean="0">
                <a:solidFill>
                  <a:srgbClr val="002060"/>
                </a:solidFill>
                <a:latin typeface="Gill Sans MT" pitchFamily="34" charset="-18"/>
              </a:rPr>
            </a:br>
            <a:r>
              <a:rPr lang="pl-PL" sz="2800" dirty="0" smtClean="0">
                <a:solidFill>
                  <a:srgbClr val="002060"/>
                </a:solidFill>
                <a:latin typeface="Gill Sans MT" pitchFamily="34" charset="-18"/>
              </a:rPr>
              <a:t>Jessica: </a:t>
            </a:r>
            <a:r>
              <a:rPr lang="pl-PL" sz="2800" dirty="0" smtClean="0">
                <a:solidFill>
                  <a:srgbClr val="A82890"/>
                </a:solidFill>
                <a:latin typeface="Gill Sans MT" pitchFamily="34" charset="-18"/>
              </a:rPr>
              <a:t>http://www.jemerced.com/</a:t>
            </a:r>
            <a:r>
              <a:rPr lang="pl-PL" sz="2800" dirty="0" smtClean="0">
                <a:solidFill>
                  <a:srgbClr val="002060"/>
                </a:solidFill>
                <a:latin typeface="Gill Sans MT" pitchFamily="34" charset="-18"/>
              </a:rPr>
              <a:t/>
            </a:r>
            <a:br>
              <a:rPr lang="pl-PL" sz="2800" dirty="0" smtClean="0">
                <a:solidFill>
                  <a:srgbClr val="002060"/>
                </a:solidFill>
                <a:latin typeface="Gill Sans MT" pitchFamily="34" charset="-18"/>
              </a:rPr>
            </a:br>
            <a:r>
              <a:rPr lang="pl-PL" sz="2800" dirty="0" smtClean="0">
                <a:solidFill>
                  <a:srgbClr val="002060"/>
                </a:solidFill>
                <a:latin typeface="Gill Sans MT" pitchFamily="34" charset="-18"/>
              </a:rPr>
              <a:t/>
            </a:r>
            <a:br>
              <a:rPr lang="pl-PL" sz="2800" dirty="0" smtClean="0">
                <a:solidFill>
                  <a:srgbClr val="002060"/>
                </a:solidFill>
                <a:latin typeface="Gill Sans MT" pitchFamily="34" charset="-18"/>
              </a:rPr>
            </a:br>
            <a:r>
              <a:rPr lang="pl-PL" sz="2800" dirty="0" smtClean="0">
                <a:solidFill>
                  <a:srgbClr val="002060"/>
                </a:solidFill>
                <a:latin typeface="Gill Sans MT" pitchFamily="34" charset="-18"/>
              </a:rPr>
              <a:t>Margaret: </a:t>
            </a:r>
            <a:r>
              <a:rPr lang="pl-PL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ill Sans MT" pitchFamily="34" charset="-18"/>
              </a:rPr>
              <a:t>http://margaret-j.blogspot.com/</a:t>
            </a:r>
            <a:r>
              <a:rPr lang="pl-PL" sz="2800" dirty="0" smtClean="0">
                <a:solidFill>
                  <a:srgbClr val="002060"/>
                </a:solidFill>
                <a:latin typeface="Gill Sans MT" pitchFamily="34" charset="-18"/>
              </a:rPr>
              <a:t/>
            </a:r>
            <a:br>
              <a:rPr lang="pl-PL" sz="2800" dirty="0" smtClean="0">
                <a:solidFill>
                  <a:srgbClr val="002060"/>
                </a:solidFill>
                <a:latin typeface="Gill Sans MT" pitchFamily="34" charset="-18"/>
              </a:rPr>
            </a:br>
            <a:r>
              <a:rPr lang="pl-PL" sz="2800" dirty="0" smtClean="0">
                <a:solidFill>
                  <a:srgbClr val="002060"/>
                </a:solidFill>
                <a:latin typeface="Gill Sans MT" pitchFamily="34" charset="-18"/>
              </a:rPr>
              <a:t/>
            </a:r>
            <a:br>
              <a:rPr lang="pl-PL" sz="2800" dirty="0" smtClean="0">
                <a:solidFill>
                  <a:srgbClr val="002060"/>
                </a:solidFill>
                <a:latin typeface="Gill Sans MT" pitchFamily="34" charset="-18"/>
              </a:rPr>
            </a:br>
            <a:r>
              <a:rPr lang="pl-PL" sz="2800" dirty="0" smtClean="0">
                <a:solidFill>
                  <a:srgbClr val="002060"/>
                </a:solidFill>
                <a:latin typeface="Gill Sans MT" pitchFamily="34" charset="-18"/>
              </a:rPr>
              <a:t>Kasia: </a:t>
            </a:r>
            <a:r>
              <a:rPr lang="pl-PL" sz="2800" dirty="0" smtClean="0">
                <a:solidFill>
                  <a:srgbClr val="92D050"/>
                </a:solidFill>
                <a:latin typeface="Gill Sans MT" pitchFamily="34" charset="-18"/>
              </a:rPr>
              <a:t>http://www.makelifeeasier.pl/</a:t>
            </a:r>
            <a:r>
              <a:rPr lang="pl-PL" sz="2800" dirty="0" smtClean="0">
                <a:solidFill>
                  <a:srgbClr val="FFFF99"/>
                </a:solidFill>
              </a:rPr>
              <a:t/>
            </a:r>
            <a:br>
              <a:rPr lang="pl-PL" sz="2800" dirty="0" smtClean="0">
                <a:solidFill>
                  <a:srgbClr val="FFFF99"/>
                </a:solidFill>
              </a:rPr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erlin Sans FB" pitchFamily="34" charset="0"/>
              </a:rPr>
              <a:t>Według </a:t>
            </a:r>
            <a:r>
              <a:rPr lang="pl-PL" dirty="0" err="1" smtClean="0">
                <a:latin typeface="Berlin Sans FB" pitchFamily="34" charset="0"/>
              </a:rPr>
              <a:t>Wikipedii</a:t>
            </a:r>
            <a:r>
              <a:rPr lang="pl-PL" dirty="0" smtClean="0">
                <a:latin typeface="Berlin Sans FB" pitchFamily="34" charset="0"/>
              </a:rPr>
              <a:t>...</a:t>
            </a:r>
            <a:endParaRPr lang="pl-PL" dirty="0">
              <a:latin typeface="Berlin Sans FB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sz="5400" dirty="0" err="1" smtClean="0">
                <a:latin typeface="Gill Sans MT" pitchFamily="34" charset="-18"/>
              </a:rPr>
              <a:t>Szafiarki</a:t>
            </a:r>
            <a:r>
              <a:rPr lang="pl-PL" dirty="0" smtClean="0">
                <a:latin typeface="Gill Sans MT" pitchFamily="34" charset="-18"/>
              </a:rPr>
              <a:t> – społeczność internetowa, skupiająca przede wszystkim kobiety, prezentujące w </a:t>
            </a:r>
            <a:r>
              <a:rPr lang="pl-PL" dirty="0" err="1" smtClean="0">
                <a:latin typeface="Gill Sans MT" pitchFamily="34" charset="-18"/>
              </a:rPr>
              <a:t>internecie</a:t>
            </a:r>
            <a:r>
              <a:rPr lang="pl-PL" dirty="0" smtClean="0">
                <a:latin typeface="Gill Sans MT" pitchFamily="34" charset="-18"/>
              </a:rPr>
              <a:t> swój styl ubierania się poprzez publikację na </a:t>
            </a:r>
            <a:r>
              <a:rPr lang="pl-PL" dirty="0" err="1" smtClean="0">
                <a:latin typeface="Gill Sans MT" pitchFamily="34" charset="-18"/>
              </a:rPr>
              <a:t>blogach</a:t>
            </a:r>
            <a:r>
              <a:rPr lang="pl-PL" dirty="0" smtClean="0">
                <a:latin typeface="Gill Sans MT" pitchFamily="34" charset="-18"/>
              </a:rPr>
              <a:t> i portalach internetowych swoich zdjęć w różnych zestawach ubrań</a:t>
            </a:r>
            <a:endParaRPr lang="pl-PL" dirty="0">
              <a:latin typeface="Gill Sans MT" pitchFamily="34" charset="-1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6ED951">
                <a:alpha val="45000"/>
              </a:srgbClr>
            </a:gs>
            <a:gs pos="31000">
              <a:srgbClr val="6ED951">
                <a:alpha val="44000"/>
              </a:srgbClr>
            </a:gs>
            <a:gs pos="31000">
              <a:srgbClr val="6ED951">
                <a:alpha val="44000"/>
              </a:srgbClr>
            </a:gs>
            <a:gs pos="31000">
              <a:srgbClr val="6ED951">
                <a:alpha val="44000"/>
              </a:srgbClr>
            </a:gs>
            <a:gs pos="31000">
              <a:srgbClr val="6ED951">
                <a:alpha val="44000"/>
              </a:srgbClr>
            </a:gs>
            <a:gs pos="31000">
              <a:srgbClr val="6ED951">
                <a:alpha val="44000"/>
              </a:srgbClr>
            </a:gs>
            <a:gs pos="31000">
              <a:srgbClr val="6ED951">
                <a:alpha val="44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Berlin Sans FB" pitchFamily="34" charset="0"/>
              </a:rPr>
              <a:t>Najsłynniejsze polskie </a:t>
            </a:r>
            <a:r>
              <a:rPr lang="pl-PL" dirty="0" err="1" smtClean="0">
                <a:latin typeface="Berlin Sans FB" pitchFamily="34" charset="0"/>
              </a:rPr>
              <a:t>szafiarki</a:t>
            </a:r>
            <a:r>
              <a:rPr lang="pl-PL" dirty="0" smtClean="0">
                <a:latin typeface="Berlin Sans FB" pitchFamily="34" charset="0"/>
              </a:rPr>
              <a:t>...</a:t>
            </a:r>
            <a:endParaRPr lang="pl-PL" dirty="0">
              <a:latin typeface="Berlin Sans FB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E2FA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>
              <a:latin typeface="Berlin Sans FB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512" y="476672"/>
            <a:ext cx="5976664" cy="4713387"/>
          </a:xfrm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bg1"/>
                </a:solidFill>
                <a:latin typeface="Berlin Sans FB" pitchFamily="34" charset="0"/>
              </a:rPr>
              <a:t>Honorata ‘</a:t>
            </a:r>
            <a:r>
              <a:rPr lang="pl-PL" sz="4000" dirty="0" err="1" smtClean="0">
                <a:solidFill>
                  <a:schemeClr val="bg1"/>
                </a:solidFill>
                <a:latin typeface="Berlin Sans FB" pitchFamily="34" charset="0"/>
              </a:rPr>
              <a:t>Honey</a:t>
            </a:r>
            <a:r>
              <a:rPr lang="pl-PL" sz="4000" dirty="0" smtClean="0">
                <a:solidFill>
                  <a:schemeClr val="bg1"/>
                </a:solidFill>
                <a:latin typeface="Berlin Sans FB" pitchFamily="34" charset="0"/>
              </a:rPr>
              <a:t>’ Skarbek</a:t>
            </a:r>
          </a:p>
          <a:p>
            <a:pPr algn="ctr"/>
            <a:r>
              <a:rPr lang="pl-PL" sz="2400" dirty="0" smtClean="0"/>
              <a:t>(23 lata) </a:t>
            </a:r>
          </a:p>
          <a:p>
            <a:r>
              <a:rPr lang="pl-PL" sz="4400" dirty="0" smtClean="0"/>
              <a:t>piosenkarka, autorka tekstów oraz </a:t>
            </a:r>
            <a:r>
              <a:rPr lang="pl-PL" sz="4400" dirty="0" err="1" smtClean="0"/>
              <a:t>blogerka</a:t>
            </a:r>
            <a:r>
              <a:rPr lang="pl-PL" sz="4400" dirty="0" smtClean="0"/>
              <a:t> modowa.</a:t>
            </a:r>
            <a:endParaRPr lang="pl-PL" sz="4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zeberka.pl/img_new/2013/03/honorata-skarbek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24744"/>
            <a:ext cx="3672408" cy="5521887"/>
          </a:xfrm>
          <a:prstGeom prst="rect">
            <a:avLst/>
          </a:prstGeom>
          <a:noFill/>
        </p:spPr>
      </p:pic>
      <p:pic>
        <p:nvPicPr>
          <p:cNvPr id="1028" name="Picture 4" descr="http://2.bp.blogspot.com/-lxGJH-A5mjY/VMjthtUVBVI/AAAAAAAAItE/L8DuGjxdBtc/s1600/DSC00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17032"/>
            <a:ext cx="4320480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FFC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sz="4400" dirty="0" err="1" smtClean="0">
                <a:solidFill>
                  <a:schemeClr val="bg1"/>
                </a:solidFill>
                <a:latin typeface="Berlin Sans FB" pitchFamily="34" charset="0"/>
              </a:rPr>
              <a:t>Macademian</a:t>
            </a:r>
            <a:r>
              <a:rPr lang="pl-PL" sz="4400" dirty="0" smtClean="0">
                <a:solidFill>
                  <a:schemeClr val="bg1"/>
                </a:solidFill>
                <a:latin typeface="Berlin Sans FB" pitchFamily="34" charset="0"/>
              </a:rPr>
              <a:t> Girl</a:t>
            </a:r>
          </a:p>
          <a:p>
            <a:pPr algn="ctr">
              <a:buNone/>
            </a:pPr>
            <a:r>
              <a:rPr lang="pl-PL" dirty="0" smtClean="0">
                <a:latin typeface="Gill Sans MT" pitchFamily="34" charset="-18"/>
              </a:rPr>
              <a:t>Tamara </a:t>
            </a:r>
            <a:r>
              <a:rPr lang="pl-PL" dirty="0" err="1" smtClean="0">
                <a:latin typeface="Gill Sans MT" pitchFamily="34" charset="-18"/>
              </a:rPr>
              <a:t>Gonzalez</a:t>
            </a:r>
            <a:r>
              <a:rPr lang="pl-PL" dirty="0" smtClean="0">
                <a:latin typeface="Gill Sans MT" pitchFamily="34" charset="-18"/>
              </a:rPr>
              <a:t> </a:t>
            </a:r>
            <a:r>
              <a:rPr lang="pl-PL" dirty="0" err="1" smtClean="0">
                <a:latin typeface="Gill Sans MT" pitchFamily="34" charset="-18"/>
              </a:rPr>
              <a:t>Perea</a:t>
            </a:r>
            <a:endParaRPr lang="pl-PL" dirty="0" smtClean="0">
              <a:latin typeface="Gill Sans MT" pitchFamily="34" charset="-18"/>
            </a:endParaRPr>
          </a:p>
          <a:p>
            <a:pPr algn="ctr">
              <a:buNone/>
            </a:pPr>
            <a:r>
              <a:rPr lang="pl-PL" sz="2400" dirty="0" smtClean="0">
                <a:latin typeface="Gill Sans MT" pitchFamily="34" charset="-18"/>
              </a:rPr>
              <a:t>(25 lat) </a:t>
            </a:r>
            <a:r>
              <a:rPr lang="pl-PL" dirty="0" smtClean="0">
                <a:latin typeface="Gill Sans MT" pitchFamily="34" charset="-18"/>
              </a:rPr>
              <a:t>dziennikarka modowa.</a:t>
            </a:r>
            <a:endParaRPr lang="pl-PL" dirty="0">
              <a:solidFill>
                <a:schemeClr val="bg1"/>
              </a:solidFill>
              <a:latin typeface="Gill Sans MT" pitchFamily="34" charset="-18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7410" name="AutoShape 2" descr="data:image/jpeg;base64,/9j/4AAQSkZJRgABAQAAAQABAAD/2wCEAAkGBxQTEhUUExQUFBUXFx4YFxcYFxgWFxcaHRQWGBcYFBgYHSggGBwlHBQVITEiJSkrLi4uFx8zODMsNygtLiwBCgoKDg0OGxAQGywkICYsLCwsLSwsLC0sLCwsLC4sLCwsLCwsLCwsLywsLC0vLCwsLCwsLCwsLCwuLCwsLC8sLP/AABEIARMAtwMBIgACEQEDEQH/xAAcAAABBQEBAQAAAAAAAAAAAAAGAAIDBAUBBwj/xABBEAACAgEDAgQEAwQIBQMFAAABAgMRAAQSIQUxBhMiQTJRYXEjgZEHFEKhM1JiscHR4fAkU3KS8RWCshZDY6LS/8QAGQEAAgMBAAAAAAAAAAAAAAAAAAECAwQF/8QAMBEAAgIBAwMBBgQHAAAAAAAAAAECEQMSITEEQVHwMmFxgaHxEyJDsQUUM0KR0eH/2gAMAwEAAhEDEQA/APO9PqI430tOHETW7BWAoy7qAYAmgT7e+Ia5TFKnlxxk7SpRWG4q44NseNpY+3bMtRkqjADY1UcUm1/PRW8qNSpSW9yQohFhCO697yWJY5IIlaVY2RpLDJI1hthFFFI7hsyUXLEa4AFHTuoxDUTszLseERhnjZkZgIRbIPVRKMcs6zqMQbSlCjeTIWbyo2iTbvjYAK/dvS3P2zB6RKiPukQSLRtfrXH8wPyvCGDqem4/4Yd/kvbddfXj+/5DACWA6eN5pFn370kVUETqfWCBbHji/wCWS9B6kunQn1OznayglQqDuwP/ADOeCO3Pzzmk1+nVQvkBiAvqIQE0Rd8e9c97usnGti3BlhXjfwQu1t17SwA/h44+ntgBnzRqGYISy3wSKJH1HzyaMfTJ5irMWUbQfbjj7V7ZIgAxgMjBywqn5ZX6j1FIUDUXYnaiD4nb2A/zzE1ekcI2o1c7q1Hy4o3KhTXpArub+X5k4myyGNy9chSinNFiiw7VcF2Pr4YekfCoO2u/J+wwS8E9akmDxzUzIAQ9USCSKauLFd8JyBgnZGcHCWllTy80NLMnkPFITRIaOhe1vf8AI/55CFxjjGQO9QdGhhjUsWj3X6aB3NfBv2+2QO6LCyKX3sQWbaKKjsgO6wL5P2xz5XkwGZU0RybputEQlV1Z0kXaVBCjvw1kHkc198lmyjMuAEOo1ifu5gCN/SeZuLjvt21W3tX1zBcFSCCQQbBHBB+YOas65QmTAC2yJruGZItUP4j6Y5gPdq+FwP1r9FmNKmLADHXJkGNUZMi4gHxjLKDIo1y1GuAEsSZdhTK8S5diXGBYijy9DDlaIZl9d6y0ZEcfBrlvcX2C/X6/XE3RPHjc3SCUKqi2YD7kAZndU69CkZ2MsjngBTuH5sOMGYdJHt83UPd8qgbdI/ys/wAI+/8ALN3wl0cTt5jqAoPpUdh+vJP1POVyyUrND6ZLvf7Al1CXUTN5km75ChSgfID2GZ7bvmePqeM+goejIVraCPtgv418JqU8yNaZe9e4o8f3DKo503TQ5dO1umC3gLr8MW9JfSzEes9iB8z7dz34+oz0mIKwBBBB7HPBdVGUf88LfDHXDAyAt+E3BHsPqPlRPIzQnRllbds9MMWN8sY4Kca0eSIDZFGV5AMnKZBJFgBWmAyjNWXpospzR4DMufM+cZqzx5QnTADJlGLJ5RiwAwlGSx4QxaYQJuJCL28yg0kre/kKeyD+sfT24bjLen6i00U+wf0SCQF1Dt/SIrWzEj4STQVRxiAHIhl3SwM3wqzV32gn+7CzpunCGBdWkcsuoZQkRRFaNCaDuyqCCfZT/nWF1qJ45pImbcI3KjsFq+NqjheK4GAEKxEGiCD8iKP6HLcCY8CoKfuXBjB7hdrbyPkpJT7kH5HLXRtA00gRaHFsx+FFHxMx+QxgT6HRNIaRSaFn5AfXAjxHqlOodR3Whfs1Acr+R7Z6bPKibdo/DXmJD3lb/nS/2bHA9xwKFnPKfEvSpVndyGcSMX3AXZY2br6nE1ZZiyPHK0RSsFW+3yHYn8vlhv4U6iwCRxT6cvX9E6spJ7kBweT+WCnQPDLysHlBSMEXfBb1Dj7Z6yvhvTptkjiG4G1okKC1AmhxZ4zPk0x2ZqWTJmeoJoNQBFvIJochebNcgXmNqeuRtxJHNEG4uSMhPzcWo/XLn7sdnlAkELyR3s+4wWPhbWRsCurZl3EkOWYbT7AGzff3/L50RSfJZJyT2PP/ABNoBvbbyA7D/wDbi/5Zi+Wdh+h/0zc6tui1EsTH3r6ciwf5jM3UrtQ/UD9e+bI8GGftM9G8FdYMunVW+KOlJ+YobT+lfmDhCxOAX7OSTqHiBA/C3cmuFIJ/kxz0SPRszBQVJI3A2aIF37f2Tk0VsrOcrSscu/u5Ks9ilIBHN83Xt9DnE0BYooZbcEi93AF9zX9lv0xiMuUnKUxOax0W5kUOp3mgaagbAo2AfcZA/TtzFEkVnBI20w3VdhCRRP0NYAYM2UJhhCenKUjZpCPMYqBsuiCoN+rt6hmcdChiErSMo8zyyBGGo7d1/GLFYDMGUYs15ukqg1HmOQYCAdqht259oq2H3xYAUtOjagBpJUeMRyb3dq2OWdkcXyLZo14HYEVVZseGDDHFIa36eKnnlII86VSDFFEp/gB5o9yRdXmLp9CWcebqgtGysY3OfntRe1D3cKAPpxjfEPVmkCRJGIdOttHGpU7jZt3K8Fjz24GIDc6V1VHnOoSKXUamrt9qRIeRvNMeBYUAkdgBzlJtDqW1W1vTNNbgk7QQdxJs8qPS3FXxmj0PWonTtkRj815D59zLAwXnabNMVoKPTzyayDo+phk1JOokTy0j7VsjfZWyFBViP3o8tXPfACjLo5Vl2SI/mNVAg7ms0pF8m6wuEI06DSxDztQ/MwXlRXIRj2Kr3I7E8njg0OidWRp59RJLH5wjPk77CBjwPLFWAoAA4s2eMseHepJDDqHSRfPZgA8nB2m9zqOSebNcnsSPbABp6LqWLOQGIBZmvsAL5v5jtVg1x2zug6dLIm8LSf1m+HjvXBND3PYe+WNZrI00qxxTbzKS8zc+YzdgrA/Cv35P5nN9njndUEiro4VViF7HgUJD2Bviu/fjm8YgO8TwyacQK4AM0m1Rd8KbJ+3ArCGfqkCqkUsip2blqPHY2Ph5Hf6YOeN+soWWV3G7dSdwgXuVW/oByQLN5sp0OLV7ZL5KjkHgj2v55lzrdM39G401LgIem7CxdZDIre+/eBwOFPsOO31yl1/qG2wuM6T0BNMzMpa27jd6f+0dz9TeUfEmrRUJPJ5oe54vM7Ndxi3XB5d4rNymQ9+38hmSHDrTGqN/f/XnJdZOZdxPcm/t3sflkEEQIN9wP1/LN0VSo5c3cmy94d1ksWo3xbSwjcENdMmzkcdjXI/6c9a8FdRec73jCAb1WnLqQITZViB7k+2eKaecq4ZeSD27dwVP8ic9e8M9Rl8lGb0tXAFCgVUew9wBk0Vs3OnoW3p/zEIX6utOB/Kv/di0b/8AFLXKqGUfULEwv86v88j10kiMpY887aPIo+1ZX1ivAwN7Sb5U9qO1lJHuCKxkRnTzunhIWh5iA1ZF7h2sk+2V9BZ1Ifskcm929lCtZv6mqHzJyXqzSxMN8hJF0QzGiCVYAnkGxWU+trLGdsrljya3MapiAee10awAdr3Y6eGo928zH4bItwBtrt/pkGiVU06CZfT+9OCxukIjRQxA4YBjyDwQDlXqIlhEYLsA8auAGNANfBHseMxJpTVWa++AGusMwi1tqXl8yMN6BJZ3SMxogg+x7e4xYP67VNJRc2QAt+5A4Wz70OL70BiwGYcepI9k+p2j+Y7fyy3qmO1A3x8k/MAkbVPy7E18mGVE1r/12+98/r3xobEBYXLCHKq5MuMC7EcuRtmfEcI+hqqRGcbXdZVQKWC7Frc0hJ+dbQfY2e4GAFjSdPIZVdS0j1shHDG+xkP8A9671/VHOaXVuoUq6dGBRDbleEZ/faP6q9gT3Nk98F+reJ/Lm1BiYOZSfxPcBjZVDf5EjuO3GD6dak9shrRpj0k2jU8cR7oFI/hcfzBH+WangibVxaaNo2RkYkBXLKU9RAogHjKvhnpk/UGKvSwgguw7/RV+p/l3w8fQiNygUKu5goHAFNwB9hlOeexZixaJb8khh1TrbvEn0Tc5/VttfocxPEfTiumlPqeRl233PPsPvx2w0SP0987H0wTMFItbtvsO4/Pt+eZVdqjRJrS7PnLzeaogg8+xB7EEZNHID27jtX+vtns37RfAUUscmoj2xyoCzE/DIBzTUL3fJu/Yc54wdNR/yoj7j/LN9owxxykrjuT9N0weZfazRv2/3znp+gbaoX5f3Xnlel1Gx7+1E/fCiHxN29PH+/8ATGpJEv5bJJWkHfUepeYUNVsRV+5F2fzvI+sdSWUjaCBbNyebdyx7ew4H5ZgaHrCyCxQ+l/4ZZklyadmeUHF0y71vqYmb0qVW2NE2bdix9h8wPyyr13qQnfeV2nkHm7G4lfbuFIF/QZUeTKsj4ES31zq3nlfQE2lqo/wkgqp+3PPvftmFMcmlfKkr4AQOcWRyNiwGY6nJAcgU5IpwEWUbJkbKqtkytgBO820XmTqdYSeTk2qkvM6RucqbtnThjWKHvY7zMnWT5ZXYfLNLovTPOcLdCiTf0H/gZFl0Gz1f9mGqhh0DO9hmnEdkd3cDaBXNDnk/I4ZeIdNTxuBwzg/a+G/kScC+mhv3OfTvMkj7H8lvL/o5Iiyo9gksxIbbQ/hF9wM2vAHildZBLHKlJC1M/mmS1IdzI7FV2j0k/YjIzjaowvLWTV6o2BGAwUWSewGSdd6q2iiQxwmeR5FRlU2UDHuQLP8ArkS9bi/cH1um8tTt4abcQDvC0QpvmxVEfEMyfCUKSyN1JnCyKxhlC8LIBGhBfcCWb1CgDXb3GLHjUXu9xTzqclBL5eR/7VusiOAwgtuk+Q7KDZs/UgD8z8s8Kd7NCsLf2mdYM2oLBrFCgFKgLyVBDc3Tc/Un50AaNzd5J7s6GKsUIx87kqvZ9smXkd8qq1nJpGrmq4rEyyDtWTaXVlOQThh03Wl0BIwJTNjo+u2ek83k4OmU9Tic4e8JJHytI+ceTK7vl5xzkr5VlbHu2VpGwAZIcWRSHOYgMyiO4IybYQaIIPyIIP6Zv9CIMknvKent5P8AW8wRqBs/tbA9V88zp1c6BZTISiztGikG1Ywq5Kvu+GlHFd7wArmBwLKMAPcqQP1rOM3GFfi5ydTqliMhdvVKDZTyhp4prAHAop3PuR88DWORk6Rf08NU0PYZGyFuMecULEG/cc/5ZQdqkWdJ00t3HH+GF/g7pYM4Ee0bRf4l0TwKAo+qzY4PbM/TRkgH2Y2Psa5P3+/thL0bSHy2AJBkQnag3SFGcLu22aA2bga71V2ahFtyJdUo4un43ewSabRlNwMsKyRIxWibpnLBG5BI9PIN3uNbbAGd496nptLpzpQNv7ww3LEojAVWTeCR3HzHPy7XlrRxswIVmkQ7Y0oOEG1VZhIEBBYFpbEnBYUe4zO8R6WZ+ALSMiRibAWmJ3LvVjuRCxtAeQKU+1xx4QuDlRF4a8QavTSTrqz/AMPpom82MmNyRx5YhF7jfxIW42ggd7Gvqutxa2B5o1ljSLeIA6hEbjmVQDRJvaL7AFR3awfpN6piITb7Le/hQExq2wccHc1qSu7y6sXwa6XRyLpi0np2ij+ExIXcAVBVzuUqAtjaAACQMO1FuH29fu5qtzxjqrnzWG6+aJHbvlaNMm6go8yQKb9Ron35yuFod+PfIrg1yvU2zh4OSsDWdYivn9fljtvF/lgSjHk6poY+Gbmx7ZXf5Y+Fe9XgSTbdHpvS9H+96SJ22ROHbfLVAQqtu8gAAJDFQOebrjMJdMJZ/KgJpm2xmQgE/LdQ4v5e14zwdqkIeKVysXxyAGt+34FBAseo/X6YQ6L911EsMexAIxJNqJI1eNfKVP6MbjvcXQLtR9XHfLou0cfqIaZsHvEPTDppjEXVyKNrfYgEXxXIN8E5jOc9A6f4bi89YniDSMQ0gZmEOlVrdIRtIMs2z2vgc9ucwdJ0dFQTtH53ms/7vESY08tG9U+pcG0jHHF8/PJFBldD6QdQzXIsMSC5JX+FLNIO/JZuAPv8sWFHUukozNpd6afTacLLqpFU008oGwKrEmgCAASaF3ziwA8w80k7iSWu7s3fsb73k0mqdq3O7V23MTX2s8ZVBxwOAF06+Qg3JIQRRt2Nj5HnkZCGvIiOMeiZXkN3RxdtjgcStV/LGnEMqOgpBl05N0CMvugX87C19ML9ONOoCskbbUJ5UyUVbYdvcMzEmitWHPywH6DqwmnjLEhVktiBZADgkgfSyfyw6gkldPNEaPpyh5FKyoGEl7mb1OWRvRsC/iH1UKKx0m7IfxKcpQh4r6l+WVdMkkjLKhWMLas4YljQkKCRkPqPBYjbRsAYI6vqSziZf3qeRZ1WSRNihoAHUSrIQRdIu0RXRLktfJww0Wp0xVgsumkVrV0VAjMuwIBIhY7iANu4cEADnvgH1zoX7vqTCgMhk2tAATulVWKtAzDkPtZjuPB8pSecs+BimtMYqS27+efXYs6KbS6ecvDM8SuirFO8aqKViZ7SqYMBEo3DgkmuBhF0uU6jQGNTqZOfLUSny39BLN/RsEf02DZA9FH1A2J6DoZm1aad1MLqzPIrG2hi9AjAfsZGt2FcDeD3Ws9A1hgWIJ5mniRaWNXAJRQrKTHH3ZqJHIqr472LjccHqcmvk+/r5HiWt05jlZWsEE9+CDz3HtlNffNPxA6mVinC2aHbi+K5PtX1zNXtkTdJ26HBa+2OSQAfTHQMK+uRm8RJbJNHHmsm8kjksY0w98hRaOMVyi9y2DRsYQafrO3TtHGCHkI8yS+Sqm1jSvhXdyT70Plg/eTRmvpeOMqZHPhU4M3G8VakzxzvKXeI2m4DbyKPpFDkEgnufnlPqHXJZIxDuKwD4YVLeWOb/iJJFngEkD2rMxxkTXl5w2qNqXxRqrJWUxswUSMlo0mwUhkIPLACrFX73izBLYsAKoOOvIwccDgBOmOusanbOE5RLdnYxLTBDhkhXjIUOTFr++ItjuXNDMyoKv0sT+fpIH63h1pdRHMY3bzgH3q8cbvC2+ONi6vHGRY9KLuYWb/Xz3REjcO3uPvyP8cM/Aut3xeWUZJF/EEwYt5jF65U16wY19/Y/CSDjh3KOruUYr40E8cGneLzZotOvp3+asZU+mg7tKWKtywNfr3oB2u1Ksjt5wn2HZtDFSVeQL6XUfCFRyB8PrYhV4GH/wD6VBNGyM/EjSRswjVFYMplVlbYOwCkAE9h3AzzqfpcWl1GyCQ6maIOzoYgVtaYAKwpqjLsRz8BraSKnSM0pSnjjb2T337v/g7Ta1djypIIKJRfUZGIb8Ueo+xKzLQIsOQT8zTT6LSPCHSOGdmLFnG8u23glPKABpitg7e/b2wM6s6agpq9YP3eORnQCKLaSUVTuqrIt6JaySD7Vh3ouiRQaaNIpQUMUslvvUyN+GQDtZTR3A7SD8K8cclKkEZuMZU9n4ff7WeX9agUUQSbAJvuD/EP1Dc5ibyDWHPjnQshiZ2gJdaVYjuXatAEekUPpR7Hk4DSmmusrrc269UIyJFj2n75KTWQSakseQB9slZuO/b+7EWRcd9I76/LIHkyR3444xvlgfXAbt8HUfHI/ORbKxqobvGRtlokkZCz5Ip4yJjl0Hscvqo1PY4WxY0nOZMzFfETj9LA0jqiAs7EKqjuSeABm4fBWvAv91k/VP8A+sQGRBdY5lxQducUmUPk7OP2ENA5yaOhkCH5Y4xtVkYia2VovwqCa45sfQek98f0HqixybHdkTcakC3tu6JHcC6PpFnta98zluxRwwPhgSx+YojZqVdm4I54olra0Y7fqD8lJxxVMp6qWqKfgL+issrsUkWZrUl19ZAIVfwzuugqEcA7dwuiCcx/ECSLqTMI6aNCDIt0AEJG6RipB4PqrcCVUFr4G18JyqzFFmiljaivBYG9pKMpHpHNsCe/vlHrDzgASTSSsCR6pGZgKUgizdckc33I9uJmNyuDTXewg0cTyBRGFmEBLAgAhDteRSFCtt9XZdtMbvkUTz93kZFNWWV6IaZyP6OrJVTt2hrD0NxX0se3lPR+uz6Ut5W5d1FhtBRgBQbaV7/Xj65q6zxhqpgN4maiDtXciggiiQi0eSO/0woFOKi0+/rY54xDP5UzOrhlFFSOaCgk1wzcAFh329+OBHWsL7V/5982uqdQ1MyKjhhEvZdoUDv9ATzfPzzFb2Ndwcg1TNmPIp41FKuCINzz7ZZIuu+V9uPD4mWR25JKyNs5uOMDYUSlLwdD+2Tx4yKL6ZIyVgSinyzt/TIHfCvw14UbVjhtvyNX/KxkHirwPqNEvmNtkhsDzEsbSTQ3qeVs8WLGWw4OX1ck5bAwTncYTiyZlG6TUNG6yIdrowZTwaINg0eDyM9m8MdZl6h0yUeZWpQMpcBR6q3RsQBVEUDx7HPE8Lv2Z9Z8jV7CfROvln5bu8Z/W1/9+AA5C5I54Pv/AI52QWOM3utdO2Tzt2UncB2q7Lfz/vzARtw4ymSOlgyJx0kySKkqggFR8x3Ir4uRSlr571eGei8MRz3KztTncEWlC38+/wCg/ngjuQ/HvHFGqYV9j73RH1zb8N+INp8tvyPNH9e32yud1sWbxm7ezNCbweFKlGLKGFqeG236trdrq8J9FJGyFGRYQu1jEWA3qj7R+JtJDAED4bYE/lZ6dqg3BPccH5e2VP3TWkq34HEhG/1B46b0sVqmNbTwR39vaEJy7bkskXkSijmq1ZhVTMfNYPJJs2syIeGWTctEVQHHfbQsNkHSfDscjGWSOnV+fxDGQL2ioSu1U4dgb7rVHkGn1PpEhi1EolFp3JINljFuLsoFnaXDCyqkCuxwm8IdWcQxQSeSH27LZfWAgOxhGSN4K+SwI45PHHN9mSEGqTX38lOfwvpZWQSbg7JdBwm1jyAVWib3ED2JjPucqQdRhVAWhVDzEr+QzB2L7lATzDRMacsU5slTxR0fGsmzUQuGFuS0PZm52s2wKokCkABmV/hLiuQQL9G08s0sMUgSFYlcSy0Q7KpdGjdxRF3JwTR9TUa5fA8jV1Gu3zs0+pdK07uRu0vmP6IlWVt8jqiXtBO1fhYchfVY78AO8TdI8l02gqjqHQMDdEkdyoDcBTxffPXNLo12ooRSibkVNyttCWElAVeAEbb8XHmDgEYCeK9VHqZ0idnWUMVvZdqCSbCkkEAG/a1JAIOKXBZhUYO3Lbj4+uwC+SWNDk/7+WaP/wBOTBbZWVfdtpNcXZocD6nPUdF4VjgA8sANtBJblufYE9stP6bUiuP9nM7yPsbFKPizxHVwMhrmvY1V/PGR1hD4xkjSQILC91PsrHkr9q28e2Do4YfLLI20EnDV+X7E1cY+JbIH+/nkbEfO8eOoeVyqAt82PA4+Q75JKyGbJoi2eifst1ZExUuoUw+bRUihvC7g/wAJX8++N/ad46imibSaYiRWI82UfBSsGCxn+LkC27VwLvjzBpS180CKKiwtA2BXyvmvnjMvSo4spOTs6TixuLGIixyOQQQaINg/Ig2D+uMzuAG71/xK2oBuPaSOW3XfzobR35zBilIzVbrkh0w01L5YFDj1X5xlvd92IrtR+eZkLlTYq+3PP+/l+eKiSk0yaKQm8lo9xYr+/K2lPqzQ08LOwUEDcQB8uTXP0yuWzOhhalC2HXg/UFgBKP4dw9mK8AyRn6WpI+R9+2EeqnYNHcvltG29HABjkG1l9d9uHYfMYNa/SPFPFExZNhBjKkheajV09Ro0pLbhQHprsx3+oXp1D/vGwbwsgaIhEBZVMm0k2lsvIPG9fY2KXB3cRQypx/PwQ+J9STE7tOVj9RPC7pAyKBCFUUUtAS3JFHsCcqdHB1Mk2tkfzvKoxllCEuY12BqA4UKrAAfxBu/GaHUpIo9PKkzCWMksixHyyxVd5cKG22B3JDXQq/hyl4Y6g6rHGwdoVXzAdihtoSwNqj0jZVUOeTfKgyjqa32BaXkXFP0vhx/swuu6mY6xlJKgRmFa3EISoiYID8DMOO5oSA2eMzur6xn1MSmmcxxq/AG55FjYqQK+Ekj737k4V+OCseoikBjUTU2513rujdP6RexDIQp+e0fIYFeHdNeviUi6cN7+w8wfF3Hbn39r97L2KMupZHfkKU8CU1jUsoJ9W1Ct0e1h/lfJ+ebj9Gigg2AAyEWHftQqjILpuaAH+ROammAZwsjqinuxNAfe/t8/fGRyKWZnJ2gcd+wNLx+p/PMssjbovxpbouabXLthjDo9oNxX2IQX9+f8PnmR4s6x5Glkc0bO1CT6ifhFfofyGRR6cBnmFq5FdzRs/K6HtzgJ4y6kZ5tin8OHj7vXf8u35nCKTkWq9PvMrWTB6ZmJP8XBtjZPA+VEDKbtdVxQoe5oX3/X+WNZmX7ZX885pUCOTqEtmSSSV2yBSTjO+SplqVHPyZHIdWcOdxpOSKhZ3G53EMjxZzFgA7FnMWACJo5NFrmUggA1fBFg2CCCPsTldhnNuKiam0qQaaeZdWqtH5ySRgKzM8kuxQQdyseDXrO00eQBVE5pxtNoPRN+NBJQ9fx7ioOwxlmbYWIYgXfp5F5jeBgqpI7HabpT7XXY/K72385BhxqNNFrNKVhZHYDzEA9DBhwUcWdpKkL9/UPaoN0X4sepNvsvr9jI6jFHNJE6aV5UjB8xIUZXliJK7noKytvQ16V3FXIwZniaWT8OQQowXy455PKYoQAncAONrd/cWBu936QkFFjfczbSo53SmQ06yMpFANG17uwUHCDwxodTKl7x+6q5IJjD+Yo9IRVYFmUKABz6ewLVQV0ShGM2l58f48+vBQ6hplYtGzeaVD7XQqVvc5NyEBaJIazuraygjuWeCAJNbNIAdqq20UOAWVFHevg+vthD4qmVg4ZU3lX8uQFdyugP4Yr4rQEkHseO5vML9nCVHO91uKL+gYmv+4fpil7LIShUl8/oGhc/ReTXY/Y5PPrU8kJR8wvbMO22uF/Xnt7ZlPqR7G/rz9cY2oP0r8/r/rmdwstvwac3VVjiTyyRKC+4lfSAQVBBI5PqJsHis8rilDM7d9xJP5kkfy/uwy6vOwikI5NGh9TwB+ZOB+ri8vUmDtThCNtC6VLHJJvap78m+B2yWPEldFmPLolqfwM/qFAd8zgcNvEKS6NdMY3rzA5IIUj0lO9jkeo5b8Rzpqelx6kKFYagRyKOwbY/b6EFT+eaoqkZM8lKbaANBj7zlZw5MznTjTizl4gFncbeLAZrdQ6UkNIxbzDp1m9q3sd2yvkE9/mM70Tp8ckOqkkDEwrG4AbbYMoVwf8A29vkc3ur6KPU6ks1kHp4mjo16lj4v6cHjMvwfIBFrgVDD923FTdNtlQ0a598QGb4j6cNNqJYQxYIQVJ7lWRXW/rTAH7Y7rnTDp5/Ka62xtfzDxqxr8yw/LLniyE/+oSKzF9zobIF7XRCBwKoBq/LLHi1/Ng0Wp77omhY/WJyB3/st/LACPV9PhGik1AQqzaoxQ+okCNVLMTZ9R7C8g1/T410OlnUHfJJKrmyQdhXZQ7DgnLfiRdml0MA7rA2of7yvY/MBf543Wm+k6b+zqpR+qKcAIPDHVzpmsmkdipPspoDca5r3459IPNVhr1rq0IdHSWMSEAsQBukQ7hz5ZAN1VhiaPa6I82kj9DDvQR/tuHP8mGa/hlY3G2RFavmOf1yE9lbNOCTVxXLVGwmqAJ0e+XY0vlMqsohZjaM/qH/ADDdnvtAv3wk6A5lCoZvLRAuwwshr0kMPWh2gFTyR22/CeMgj0cRVRsXg2COGvjncPUew9/YZDH0+GJt0aBGqrWwaIoiwcz/AIqNeLG8c1LtVMpeLTUTssjyglb85leS942+W6Ntod6APvgVqCU4VmAPcAkC+PbCjxLJaNdnjueT9OTjumaFXRGUJutXthd0pBXg8A7ue/bLFkVWZ3jd13BKGaZjSvJfsoZifyAy2f3g7iPPO34yPMO0/wBs9h+eel+HNPJCs7FFMkr+gJt2RpVKVB2/CSSR70O/ObOr5RtoAbbaq4JDPvZ/xQj7TyT7N8bY/wASI/wHotc/D9jyXo2nneeJZBNsMi3v8wI1evax+tZt+NnB1mlpVUlwXC8jzN8Yej7gFaH+d5uazVyxAuz2zK3mKN4R3YH1n1WSLbi6o1VDAfRauTU6zThzuH7woXgcBp1J7Dn88lCSlwVSuEGn3r6BZ+0bRF26dGCAZNyAnsC0kK2f+7Knivwdqun6Ih9RG8DTKTGqkEvtIVrYXwB2vNn9s1wyaBk4KeYynvRV4WXv9QMC+u+M9Zq4/KnkV03BqCIvIuuVH1OWozsHmOGmr/ZzqI9KdUZYSgi80qN+6tm6vhq+cCzhLqPHesfTnTs6eUY/LI8sXt27av5174ADN4UdB8B6nVwrNE0IRiQA7OG9Jo8BCPb54LnCPofjjVaWIQxeVsUkjclnkknmx7nAAdmjKsynupKmu1g0a/TO42WQsxY9yST9ybP9+LAC7p+tzIqqrD0o0asRbCNzbJZ9rv6jcayvoNe8QkCV+JGYmsX6WIJA+R9I5yriwAvavqckrrI9F1VUuqsKu1S3zNVz9BjG17mAQEjy1cuBXIYijR71XtlXFgBpavrMshYuVJaMRE7F+BapV49Pwjkc5A2ukMIg3fhhzIFofERtJvv29rrKuLACf96b1cj1rtbgcgVQ7cfCORzxlnw/Ptlr55QxRPtcH5HIyVqiUJaZJnpumm4yaVsy+mT2oy+7Zz2qZ2E7QPeJW/DbJ/Cc9xr9OP0NZH4iS42+2QeET6PzOXfpmb9b5HoehfJtTLQyroe2LXScZnNbBfxXq6jb7Zh+GvFH7mFKaXSySKSRK6sZBfyIahXbgY/xfPdD5n/XBu83YFUTl9TK50HPVf2kvqVCajR6SVQbAYScH5g7rGBMz2xIAUEkhR2Fm6F+w7ZHeK8uMws5iOcwGLFizmACxZzFgA3O5zFiA7nc5ixgdzuczuACzjjO4jgAT9A1dqPnhEJOMBeiS01fX/f92GqkbLvMWWNSOlglcSj1LkEHK/hVKj/M/wB5xauSzQyz4eWgR8mP/wAjh/YSq8lhjom9OV+ovj9KaGVuqP6czmhnnviWW5QPkMyby51d7lOU86UFUUcfK7mxYs5iyZWLFnMWACzmLFgAs5ixYDG4rzc1BgCMF8svGnlggf0pYLcg+ZU+bz/0/LGaWao4/LeFCL37wlk7yQbZSSNpUfliAx7zt5tRdRjj/eNgPqmBj27VOz8XtuRqHwcUO4zjzxSNP6kTzEjKlgaDDyy4JVe/D2QACbwAxrxXmr0uVYnlHnIpMW1JAHKhvMjb+puHCsO2aOi6pGuo0zyShyiyCSUB/wCISbBZQMa3DkA1eAgaBxA4WdQ61C0mkcuJPKmLPRkk9FxHlpY1J+FvSAR+uQa/qoaCdJNWNSXKeWtS+kiSyfxEAX02OD74AYOgan/37H/zhnDynxfbBnUagO0X4nmv5YVm2186Szy20EDcflXYZtQhav2+WUZVubOmezHaSK3JJusn6DJy3/W3/wAjkaAgM1bRXA98peFp7v8A6j/M3/jlTVxZen+dIOonoZmdY1HGX5B6BmNqUuz8spXJfLgEZdGHkoSoHY0EKy3ZqgCqEG+P1zvUehvpyBOypuFqF/ELC6tdvp/VhhTKnkKHQwJq5Y0ppJETyItqoCA5vzWW2JA4AofXG8U6qLydNp4m83yd5eYAgO7tuYIT8QB9/tnSXBx3yYaacNexiSAWplCkhQWbbTMDQBNGuAcrZaXUBAQitbLW5qsKwo7ABxYNXZ4J7Xmp0DpAKnUzj8BDQBO0Sv7Lu9kH8R7+wBJrGRKOl6WWVXe0VzUYC7pJT2/DSxYvux4+VnjIOpwIkhRG3haBYGxuobwrADcoNgGhdZd6r1syMxU8sNrPW30jgRxL/wDaiA4ocn3PNZkHEAs5ixYALFnMWAzmLFiwA7izuLAQsvdDH/ERAgEFwCCLBB4PBxYsADxNOm2tifGy/CO3n0B2+WSLpUCR+hew9h/yW98WLAYNdfhVZbUAXKvYf/iH+WW9AoI/P/HFiyjKaunLOu+HB3w6fxmHtuOLFkI+yy2X9SJ6BIfwx9sywPw3/PO4szmpgv4ViGo6hEJx5gdyWDc7tqMQD9PSOO1Cu2bfiM7vMRgNv78EoAD0iIkLYF0NxxYs6Rxil11vNg6fJIFLylvMfaAz06KASoBoLxmpJAsvVxpJBu08IqOLsi1CG7DvyTd3fvixYAXdRpk29Q9CfgwgxekejfG5baa/sj7VxWUekdMhXRQyCNd7AszEbiTvC1z7V7dvpnMWAEXWOkQLrRGsahF0hcKO24b6Zv6x4He798wvFukSMw7FC7kJNCrO853FiAHs7ixYwP/Z"/>
          <p:cNvSpPr>
            <a:spLocks noChangeAspect="1" noChangeArrowheads="1"/>
          </p:cNvSpPr>
          <p:nvPr/>
        </p:nvSpPr>
        <p:spPr bwMode="auto">
          <a:xfrm>
            <a:off x="155575" y="-1790700"/>
            <a:ext cx="24955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412" name="AutoShape 4" descr="data:image/jpeg;base64,/9j/4AAQSkZJRgABAQAAAQABAAD/2wCEAAkGBxQTEhUUExQUFBUXFx4YFxcYFxgWFxcaHRQWGBcYFBgYHSggGBwlHBQVITEiJSkrLi4uFx8zODMsNygtLiwBCgoKDg0OGxAQGywkICYsLCwsLSwsLC0sLCwsLC4sLCwsLCwsLCwsLywsLC0vLCwsLCwsLCwsLCwuLCwsLC8sLP/AABEIARMAtwMBIgACEQEDEQH/xAAcAAABBQEBAQAAAAAAAAAAAAAGAAIDBAUBBwj/xABBEAACAgEDAgQEAwQIBQMFAAABAgMRAAQSIQUxBhMiQTJRYXEjgZEHFEKhM1JiscHR4fAkU3KS8RWCshZDY6LS/8QAGQEAAgMBAAAAAAAAAAAAAAAAAAECAwQF/8QAMBEAAgIBAwMBBgQHAAAAAAAAAAECEQMSITEEQVHwMmFxgaHxEyJDsQUUM0KR0eH/2gAMAwEAAhEDEQA/APO9PqI430tOHETW7BWAoy7qAYAmgT7e+Ia5TFKnlxxk7SpRWG4q44NseNpY+3bMtRkqjADY1UcUm1/PRW8qNSpSW9yQohFhCO697yWJY5IIlaVY2RpLDJI1hthFFFI7hsyUXLEa4AFHTuoxDUTszLseERhnjZkZgIRbIPVRKMcs6zqMQbSlCjeTIWbyo2iTbvjYAK/dvS3P2zB6RKiPukQSLRtfrXH8wPyvCGDqem4/4Yd/kvbddfXj+/5DACWA6eN5pFn370kVUETqfWCBbHji/wCWS9B6kunQn1OznayglQqDuwP/ADOeCO3Pzzmk1+nVQvkBiAvqIQE0Rd8e9c97usnGti3BlhXjfwQu1t17SwA/h44+ntgBnzRqGYISy3wSKJH1HzyaMfTJ5irMWUbQfbjj7V7ZIgAxgMjBywqn5ZX6j1FIUDUXYnaiD4nb2A/zzE1ekcI2o1c7q1Hy4o3KhTXpArub+X5k4myyGNy9chSinNFiiw7VcF2Pr4YekfCoO2u/J+wwS8E9akmDxzUzIAQ9USCSKauLFd8JyBgnZGcHCWllTy80NLMnkPFITRIaOhe1vf8AI/55CFxjjGQO9QdGhhjUsWj3X6aB3NfBv2+2QO6LCyKX3sQWbaKKjsgO6wL5P2xz5XkwGZU0RybputEQlV1Z0kXaVBCjvw1kHkc198lmyjMuAEOo1ifu5gCN/SeZuLjvt21W3tX1zBcFSCCQQbBHBB+YOas65QmTAC2yJruGZItUP4j6Y5gPdq+FwP1r9FmNKmLADHXJkGNUZMi4gHxjLKDIo1y1GuAEsSZdhTK8S5diXGBYijy9DDlaIZl9d6y0ZEcfBrlvcX2C/X6/XE3RPHjc3SCUKqi2YD7kAZndU69CkZ2MsjngBTuH5sOMGYdJHt83UPd8qgbdI/ys/wAI+/8ALN3wl0cTt5jqAoPpUdh+vJP1POVyyUrND6ZLvf7Al1CXUTN5km75ChSgfID2GZ7bvmePqeM+goejIVraCPtgv418JqU8yNaZe9e4o8f3DKo503TQ5dO1umC3gLr8MW9JfSzEes9iB8z7dz34+oz0mIKwBBBB7HPBdVGUf88LfDHXDAyAt+E3BHsPqPlRPIzQnRllbds9MMWN8sY4Kca0eSIDZFGV5AMnKZBJFgBWmAyjNWXpospzR4DMufM+cZqzx5QnTADJlGLJ5RiwAwlGSx4QxaYQJuJCL28yg0kre/kKeyD+sfT24bjLen6i00U+wf0SCQF1Dt/SIrWzEj4STQVRxiAHIhl3SwM3wqzV32gn+7CzpunCGBdWkcsuoZQkRRFaNCaDuyqCCfZT/nWF1qJ45pImbcI3KjsFq+NqjheK4GAEKxEGiCD8iKP6HLcCY8CoKfuXBjB7hdrbyPkpJT7kH5HLXRtA00gRaHFsx+FFHxMx+QxgT6HRNIaRSaFn5AfXAjxHqlOodR3Whfs1Acr+R7Z6bPKibdo/DXmJD3lb/nS/2bHA9xwKFnPKfEvSpVndyGcSMX3AXZY2br6nE1ZZiyPHK0RSsFW+3yHYn8vlhv4U6iwCRxT6cvX9E6spJ7kBweT+WCnQPDLysHlBSMEXfBb1Dj7Z6yvhvTptkjiG4G1okKC1AmhxZ4zPk0x2ZqWTJmeoJoNQBFvIJochebNcgXmNqeuRtxJHNEG4uSMhPzcWo/XLn7sdnlAkELyR3s+4wWPhbWRsCurZl3EkOWYbT7AGzff3/L50RSfJZJyT2PP/ABNoBvbbyA7D/wDbi/5Zi+Wdh+h/0zc6tui1EsTH3r6ciwf5jM3UrtQ/UD9e+bI8GGftM9G8FdYMunVW+KOlJ+YobT+lfmDhCxOAX7OSTqHiBA/C3cmuFIJ/kxz0SPRszBQVJI3A2aIF37f2Tk0VsrOcrSscu/u5Ks9ilIBHN83Xt9DnE0BYooZbcEi93AF9zX9lv0xiMuUnKUxOax0W5kUOp3mgaagbAo2AfcZA/TtzFEkVnBI20w3VdhCRRP0NYAYM2UJhhCenKUjZpCPMYqBsuiCoN+rt6hmcdChiErSMo8zyyBGGo7d1/GLFYDMGUYs15ukqg1HmOQYCAdqht259oq2H3xYAUtOjagBpJUeMRyb3dq2OWdkcXyLZo14HYEVVZseGDDHFIa36eKnnlII86VSDFFEp/gB5o9yRdXmLp9CWcebqgtGysY3OfntRe1D3cKAPpxjfEPVmkCRJGIdOttHGpU7jZt3K8Fjz24GIDc6V1VHnOoSKXUamrt9qRIeRvNMeBYUAkdgBzlJtDqW1W1vTNNbgk7QQdxJs8qPS3FXxmj0PWonTtkRj815D59zLAwXnabNMVoKPTzyayDo+phk1JOokTy0j7VsjfZWyFBViP3o8tXPfACjLo5Vl2SI/mNVAg7ms0pF8m6wuEI06DSxDztQ/MwXlRXIRj2Kr3I7E8njg0OidWRp59RJLH5wjPk77CBjwPLFWAoAA4s2eMseHepJDDqHSRfPZgA8nB2m9zqOSebNcnsSPbABp6LqWLOQGIBZmvsAL5v5jtVg1x2zug6dLIm8LSf1m+HjvXBND3PYe+WNZrI00qxxTbzKS8zc+YzdgrA/Cv35P5nN9njndUEiro4VViF7HgUJD2Bviu/fjm8YgO8TwyacQK4AM0m1Rd8KbJ+3ArCGfqkCqkUsip2blqPHY2Ph5Hf6YOeN+soWWV3G7dSdwgXuVW/oByQLN5sp0OLV7ZL5KjkHgj2v55lzrdM39G401LgIem7CxdZDIre+/eBwOFPsOO31yl1/qG2wuM6T0BNMzMpa27jd6f+0dz9TeUfEmrRUJPJ5oe54vM7Ndxi3XB5d4rNymQ9+38hmSHDrTGqN/f/XnJdZOZdxPcm/t3sflkEEQIN9wP1/LN0VSo5c3cmy94d1ksWo3xbSwjcENdMmzkcdjXI/6c9a8FdRec73jCAb1WnLqQITZViB7k+2eKaecq4ZeSD27dwVP8ic9e8M9Rl8lGb0tXAFCgVUew9wBk0Vs3OnoW3p/zEIX6utOB/Kv/di0b/8AFLXKqGUfULEwv86v88j10kiMpY887aPIo+1ZX1ivAwN7Sb5U9qO1lJHuCKxkRnTzunhIWh5iA1ZF7h2sk+2V9BZ1Ifskcm929lCtZv6mqHzJyXqzSxMN8hJF0QzGiCVYAnkGxWU+trLGdsrljya3MapiAee10awAdr3Y6eGo928zH4bItwBtrt/pkGiVU06CZfT+9OCxukIjRQxA4YBjyDwQDlXqIlhEYLsA8auAGNANfBHseMxJpTVWa++AGusMwi1tqXl8yMN6BJZ3SMxogg+x7e4xYP67VNJRc2QAt+5A4Wz70OL70BiwGYcepI9k+p2j+Y7fyy3qmO1A3x8k/MAkbVPy7E18mGVE1r/12+98/r3xobEBYXLCHKq5MuMC7EcuRtmfEcI+hqqRGcbXdZVQKWC7Frc0hJ+dbQfY2e4GAFjSdPIZVdS0j1shHDG+xkP8A9671/VHOaXVuoUq6dGBRDbleEZ/faP6q9gT3Nk98F+reJ/Lm1BiYOZSfxPcBjZVDf5EjuO3GD6dak9shrRpj0k2jU8cR7oFI/hcfzBH+WangibVxaaNo2RkYkBXLKU9RAogHjKvhnpk/UGKvSwgguw7/RV+p/l3w8fQiNygUKu5goHAFNwB9hlOeexZixaJb8khh1TrbvEn0Tc5/VttfocxPEfTiumlPqeRl233PPsPvx2w0SP0987H0wTMFItbtvsO4/Pt+eZVdqjRJrS7PnLzeaogg8+xB7EEZNHID27jtX+vtns37RfAUUscmoj2xyoCzE/DIBzTUL3fJu/Yc54wdNR/yoj7j/LN9owxxykrjuT9N0weZfazRv2/3znp+gbaoX5f3Xnlel1Gx7+1E/fCiHxN29PH+/8ATGpJEv5bJJWkHfUepeYUNVsRV+5F2fzvI+sdSWUjaCBbNyebdyx7ew4H5ZgaHrCyCxQ+l/4ZZklyadmeUHF0y71vqYmb0qVW2NE2bdix9h8wPyyr13qQnfeV2nkHm7G4lfbuFIF/QZUeTKsj4ES31zq3nlfQE2lqo/wkgqp+3PPvftmFMcmlfKkr4AQOcWRyNiwGY6nJAcgU5IpwEWUbJkbKqtkytgBO820XmTqdYSeTk2qkvM6RucqbtnThjWKHvY7zMnWT5ZXYfLNLovTPOcLdCiTf0H/gZFl0Gz1f9mGqhh0DO9hmnEdkd3cDaBXNDnk/I4ZeIdNTxuBwzg/a+G/kScC+mhv3OfTvMkj7H8lvL/o5Iiyo9gksxIbbQ/hF9wM2vAHildZBLHKlJC1M/mmS1IdzI7FV2j0k/YjIzjaowvLWTV6o2BGAwUWSewGSdd6q2iiQxwmeR5FRlU2UDHuQLP8ArkS9bi/cH1um8tTt4abcQDvC0QpvmxVEfEMyfCUKSyN1JnCyKxhlC8LIBGhBfcCWb1CgDXb3GLHjUXu9xTzqclBL5eR/7VusiOAwgtuk+Q7KDZs/UgD8z8s8Kd7NCsLf2mdYM2oLBrFCgFKgLyVBDc3Tc/Un50AaNzd5J7s6GKsUIx87kqvZ9smXkd8qq1nJpGrmq4rEyyDtWTaXVlOQThh03Wl0BIwJTNjo+u2ek83k4OmU9Tic4e8JJHytI+ceTK7vl5xzkr5VlbHu2VpGwAZIcWRSHOYgMyiO4IybYQaIIPyIIP6Zv9CIMknvKent5P8AW8wRqBs/tbA9V88zp1c6BZTISiztGikG1Ywq5Kvu+GlHFd7wArmBwLKMAPcqQP1rOM3GFfi5ydTqliMhdvVKDZTyhp4prAHAop3PuR88DWORk6Rf08NU0PYZGyFuMecULEG/cc/5ZQdqkWdJ00t3HH+GF/g7pYM4Ee0bRf4l0TwKAo+qzY4PbM/TRkgH2Y2Psa5P3+/thL0bSHy2AJBkQnag3SFGcLu22aA2bga71V2ahFtyJdUo4un43ewSabRlNwMsKyRIxWibpnLBG5BI9PIN3uNbbAGd496nptLpzpQNv7ww3LEojAVWTeCR3HzHPy7XlrRxswIVmkQ7Y0oOEG1VZhIEBBYFpbEnBYUe4zO8R6WZ+ALSMiRibAWmJ3LvVjuRCxtAeQKU+1xx4QuDlRF4a8QavTSTrqz/AMPpom82MmNyRx5YhF7jfxIW42ggd7Gvqutxa2B5o1ljSLeIA6hEbjmVQDRJvaL7AFR3awfpN6piITb7Le/hQExq2wccHc1qSu7y6sXwa6XRyLpi0np2ij+ExIXcAVBVzuUqAtjaAACQMO1FuH29fu5qtzxjqrnzWG6+aJHbvlaNMm6go8yQKb9Ron35yuFod+PfIrg1yvU2zh4OSsDWdYivn9fljtvF/lgSjHk6poY+Gbmx7ZXf5Y+Fe9XgSTbdHpvS9H+96SJ22ROHbfLVAQqtu8gAAJDFQOebrjMJdMJZ/KgJpm2xmQgE/LdQ4v5e14zwdqkIeKVysXxyAGt+34FBAseo/X6YQ6L911EsMexAIxJNqJI1eNfKVP6MbjvcXQLtR9XHfLou0cfqIaZsHvEPTDppjEXVyKNrfYgEXxXIN8E5jOc9A6f4bi89YniDSMQ0gZmEOlVrdIRtIMs2z2vgc9ucwdJ0dFQTtH53ms/7vESY08tG9U+pcG0jHHF8/PJFBldD6QdQzXIsMSC5JX+FLNIO/JZuAPv8sWFHUukozNpd6afTacLLqpFU008oGwKrEmgCAASaF3ziwA8w80k7iSWu7s3fsb73k0mqdq3O7V23MTX2s8ZVBxwOAF06+Qg3JIQRRt2Nj5HnkZCGvIiOMeiZXkN3RxdtjgcStV/LGnEMqOgpBl05N0CMvugX87C19ML9ONOoCskbbUJ5UyUVbYdvcMzEmitWHPywH6DqwmnjLEhVktiBZADgkgfSyfyw6gkldPNEaPpyh5FKyoGEl7mb1OWRvRsC/iH1UKKx0m7IfxKcpQh4r6l+WVdMkkjLKhWMLas4YljQkKCRkPqPBYjbRsAYI6vqSziZf3qeRZ1WSRNihoAHUSrIQRdIu0RXRLktfJww0Wp0xVgsumkVrV0VAjMuwIBIhY7iANu4cEADnvgH1zoX7vqTCgMhk2tAATulVWKtAzDkPtZjuPB8pSecs+BimtMYqS27+efXYs6KbS6ecvDM8SuirFO8aqKViZ7SqYMBEo3DgkmuBhF0uU6jQGNTqZOfLUSny39BLN/RsEf02DZA9FH1A2J6DoZm1aad1MLqzPIrG2hi9AjAfsZGt2FcDeD3Ws9A1hgWIJ5mniRaWNXAJRQrKTHH3ZqJHIqr472LjccHqcmvk+/r5HiWt05jlZWsEE9+CDz3HtlNffNPxA6mVinC2aHbi+K5PtX1zNXtkTdJ26HBa+2OSQAfTHQMK+uRm8RJbJNHHmsm8kjksY0w98hRaOMVyi9y2DRsYQafrO3TtHGCHkI8yS+Sqm1jSvhXdyT70Plg/eTRmvpeOMqZHPhU4M3G8VakzxzvKXeI2m4DbyKPpFDkEgnufnlPqHXJZIxDuKwD4YVLeWOb/iJJFngEkD2rMxxkTXl5w2qNqXxRqrJWUxswUSMlo0mwUhkIPLACrFX73izBLYsAKoOOvIwccDgBOmOusanbOE5RLdnYxLTBDhkhXjIUOTFr++ItjuXNDMyoKv0sT+fpIH63h1pdRHMY3bzgH3q8cbvC2+ONi6vHGRY9KLuYWb/Xz3REjcO3uPvyP8cM/Aut3xeWUZJF/EEwYt5jF65U16wY19/Y/CSDjh3KOruUYr40E8cGneLzZotOvp3+asZU+mg7tKWKtywNfr3oB2u1Ksjt5wn2HZtDFSVeQL6XUfCFRyB8PrYhV4GH/wD6VBNGyM/EjSRswjVFYMplVlbYOwCkAE9h3AzzqfpcWl1GyCQ6maIOzoYgVtaYAKwpqjLsRz8BraSKnSM0pSnjjb2T337v/g7Ta1djypIIKJRfUZGIb8Ueo+xKzLQIsOQT8zTT6LSPCHSOGdmLFnG8u23glPKABpitg7e/b2wM6s6agpq9YP3eORnQCKLaSUVTuqrIt6JaySD7Vh3ouiRQaaNIpQUMUslvvUyN+GQDtZTR3A7SD8K8cclKkEZuMZU9n4ff7WeX9agUUQSbAJvuD/EP1Dc5ibyDWHPjnQshiZ2gJdaVYjuXatAEekUPpR7Hk4DSmmusrrc269UIyJFj2n75KTWQSakseQB9slZuO/b+7EWRcd9I76/LIHkyR3444xvlgfXAbt8HUfHI/ORbKxqobvGRtlokkZCz5Ip4yJjl0Hscvqo1PY4WxY0nOZMzFfETj9LA0jqiAs7EKqjuSeABm4fBWvAv91k/VP8A+sQGRBdY5lxQducUmUPk7OP2ENA5yaOhkCH5Y4xtVkYia2VovwqCa45sfQek98f0HqixybHdkTcakC3tu6JHcC6PpFnta98zluxRwwPhgSx+YojZqVdm4I54olra0Y7fqD8lJxxVMp6qWqKfgL+issrsUkWZrUl19ZAIVfwzuugqEcA7dwuiCcx/ECSLqTMI6aNCDIt0AEJG6RipB4PqrcCVUFr4G18JyqzFFmiljaivBYG9pKMpHpHNsCe/vlHrDzgASTSSsCR6pGZgKUgizdckc33I9uJmNyuDTXewg0cTyBRGFmEBLAgAhDteRSFCtt9XZdtMbvkUTz93kZFNWWV6IaZyP6OrJVTt2hrD0NxX0se3lPR+uz6Ut5W5d1FhtBRgBQbaV7/Xj65q6zxhqpgN4maiDtXciggiiQi0eSO/0woFOKi0+/rY54xDP5UzOrhlFFSOaCgk1wzcAFh329+OBHWsL7V/5982uqdQ1MyKjhhEvZdoUDv9ATzfPzzFb2Ndwcg1TNmPIp41FKuCINzz7ZZIuu+V9uPD4mWR25JKyNs5uOMDYUSlLwdD+2Tx4yKL6ZIyVgSinyzt/TIHfCvw14UbVjhtvyNX/KxkHirwPqNEvmNtkhsDzEsbSTQ3qeVs8WLGWw4OX1ck5bAwTncYTiyZlG6TUNG6yIdrowZTwaINg0eDyM9m8MdZl6h0yUeZWpQMpcBR6q3RsQBVEUDx7HPE8Lv2Z9Z8jV7CfROvln5bu8Z/W1/9+AA5C5I54Pv/AI52QWOM3utdO2Tzt2UncB2q7Lfz/vzARtw4ymSOlgyJx0kySKkqggFR8x3Ir4uRSlr571eGei8MRz3KztTncEWlC38+/wCg/ngjuQ/HvHFGqYV9j73RH1zb8N+INp8tvyPNH9e32yud1sWbxm7ezNCbweFKlGLKGFqeG236trdrq8J9FJGyFGRYQu1jEWA3qj7R+JtJDAED4bYE/lZ6dqg3BPccH5e2VP3TWkq34HEhG/1B46b0sVqmNbTwR39vaEJy7bkskXkSijmq1ZhVTMfNYPJJs2syIeGWTctEVQHHfbQsNkHSfDscjGWSOnV+fxDGQL2ioSu1U4dgb7rVHkGn1PpEhi1EolFp3JINljFuLsoFnaXDCyqkCuxwm8IdWcQxQSeSH27LZfWAgOxhGSN4K+SwI45PHHN9mSEGqTX38lOfwvpZWQSbg7JdBwm1jyAVWib3ED2JjPucqQdRhVAWhVDzEr+QzB2L7lATzDRMacsU5slTxR0fGsmzUQuGFuS0PZm52s2wKokCkABmV/hLiuQQL9G08s0sMUgSFYlcSy0Q7KpdGjdxRF3JwTR9TUa5fA8jV1Gu3zs0+pdK07uRu0vmP6IlWVt8jqiXtBO1fhYchfVY78AO8TdI8l02gqjqHQMDdEkdyoDcBTxffPXNLo12ooRSibkVNyttCWElAVeAEbb8XHmDgEYCeK9VHqZ0idnWUMVvZdqCSbCkkEAG/a1JAIOKXBZhUYO3Lbj4+uwC+SWNDk/7+WaP/wBOTBbZWVfdtpNcXZocD6nPUdF4VjgA8sANtBJblufYE9stP6bUiuP9nM7yPsbFKPizxHVwMhrmvY1V/PGR1hD4xkjSQILC91PsrHkr9q28e2Do4YfLLI20EnDV+X7E1cY+JbIH+/nkbEfO8eOoeVyqAt82PA4+Q75JKyGbJoi2eifst1ZExUuoUw+bRUihvC7g/wAJX8++N/ad46imibSaYiRWI82UfBSsGCxn+LkC27VwLvjzBpS180CKKiwtA2BXyvmvnjMvSo4spOTs6TixuLGIixyOQQQaINg/Ig2D+uMzuAG71/xK2oBuPaSOW3XfzobR35zBilIzVbrkh0w01L5YFDj1X5xlvd92IrtR+eZkLlTYq+3PP+/l+eKiSk0yaKQm8lo9xYr+/K2lPqzQ08LOwUEDcQB8uTXP0yuWzOhhalC2HXg/UFgBKP4dw9mK8AyRn6WpI+R9+2EeqnYNHcvltG29HABjkG1l9d9uHYfMYNa/SPFPFExZNhBjKkheajV09Ro0pLbhQHprsx3+oXp1D/vGwbwsgaIhEBZVMm0k2lsvIPG9fY2KXB3cRQypx/PwQ+J9STE7tOVj9RPC7pAyKBCFUUUtAS3JFHsCcqdHB1Mk2tkfzvKoxllCEuY12BqA4UKrAAfxBu/GaHUpIo9PKkzCWMksixHyyxVd5cKG22B3JDXQq/hyl4Y6g6rHGwdoVXzAdihtoSwNqj0jZVUOeTfKgyjqa32BaXkXFP0vhx/swuu6mY6xlJKgRmFa3EISoiYID8DMOO5oSA2eMzur6xn1MSmmcxxq/AG55FjYqQK+Ekj737k4V+OCseoikBjUTU2513rujdP6RexDIQp+e0fIYFeHdNeviUi6cN7+w8wfF3Hbn39r97L2KMupZHfkKU8CU1jUsoJ9W1Ct0e1h/lfJ+ebj9Gigg2AAyEWHftQqjILpuaAH+ROammAZwsjqinuxNAfe/t8/fGRyKWZnJ2gcd+wNLx+p/PMssjbovxpbouabXLthjDo9oNxX2IQX9+f8PnmR4s6x5Glkc0bO1CT6ifhFfofyGRR6cBnmFq5FdzRs/K6HtzgJ4y6kZ5tin8OHj7vXf8u35nCKTkWq9PvMrWTB6ZmJP8XBtjZPA+VEDKbtdVxQoe5oX3/X+WNZmX7ZX885pUCOTqEtmSSSV2yBSTjO+SplqVHPyZHIdWcOdxpOSKhZ3G53EMjxZzFgA7FnMWACJo5NFrmUggA1fBFg2CCCPsTldhnNuKiam0qQaaeZdWqtH5ySRgKzM8kuxQQdyseDXrO00eQBVE5pxtNoPRN+NBJQ9fx7ioOwxlmbYWIYgXfp5F5jeBgqpI7HabpT7XXY/K72385BhxqNNFrNKVhZHYDzEA9DBhwUcWdpKkL9/UPaoN0X4sepNvsvr9jI6jFHNJE6aV5UjB8xIUZXliJK7noKytvQ16V3FXIwZniaWT8OQQowXy455PKYoQAncAONrd/cWBu936QkFFjfczbSo53SmQ06yMpFANG17uwUHCDwxodTKl7x+6q5IJjD+Yo9IRVYFmUKABz6ewLVQV0ShGM2l58f48+vBQ6hplYtGzeaVD7XQqVvc5NyEBaJIazuraygjuWeCAJNbNIAdqq20UOAWVFHevg+vthD4qmVg4ZU3lX8uQFdyugP4Yr4rQEkHseO5vML9nCVHO91uKL+gYmv+4fpil7LIShUl8/oGhc/ReTXY/Y5PPrU8kJR8wvbMO22uF/Xnt7ZlPqR7G/rz9cY2oP0r8/r/rmdwstvwac3VVjiTyyRKC+4lfSAQVBBI5PqJsHis8rilDM7d9xJP5kkfy/uwy6vOwikI5NGh9TwB+ZOB+ri8vUmDtThCNtC6VLHJJvap78m+B2yWPEldFmPLolqfwM/qFAd8zgcNvEKS6NdMY3rzA5IIUj0lO9jkeo5b8Rzpqelx6kKFYagRyKOwbY/b6EFT+eaoqkZM8lKbaANBj7zlZw5MznTjTizl4gFncbeLAZrdQ6UkNIxbzDp1m9q3sd2yvkE9/mM70Tp8ckOqkkDEwrG4AbbYMoVwf8A29vkc3ur6KPU6ks1kHp4mjo16lj4v6cHjMvwfIBFrgVDD923FTdNtlQ0a598QGb4j6cNNqJYQxYIQVJ7lWRXW/rTAH7Y7rnTDp5/Ka62xtfzDxqxr8yw/LLniyE/+oSKzF9zobIF7XRCBwKoBq/LLHi1/Ng0Wp77omhY/WJyB3/st/LACPV9PhGik1AQqzaoxQ+okCNVLMTZ9R7C8g1/T410OlnUHfJJKrmyQdhXZQ7DgnLfiRdml0MA7rA2of7yvY/MBf543Wm+k6b+zqpR+qKcAIPDHVzpmsmkdipPspoDca5r3459IPNVhr1rq0IdHSWMSEAsQBukQ7hz5ZAN1VhiaPa6I82kj9DDvQR/tuHP8mGa/hlY3G2RFavmOf1yE9lbNOCTVxXLVGwmqAJ0e+XY0vlMqsohZjaM/qH/ADDdnvtAv3wk6A5lCoZvLRAuwwshr0kMPWh2gFTyR22/CeMgj0cRVRsXg2COGvjncPUew9/YZDH0+GJt0aBGqrWwaIoiwcz/AIqNeLG8c1LtVMpeLTUTssjyglb85leS942+W6Ntod6APvgVqCU4VmAPcAkC+PbCjxLJaNdnjueT9OTjumaFXRGUJutXthd0pBXg8A7ue/bLFkVWZ3jd13BKGaZjSvJfsoZifyAy2f3g7iPPO34yPMO0/wBs9h+eel+HNPJCs7FFMkr+gJt2RpVKVB2/CSSR70O/ObOr5RtoAbbaq4JDPvZ/xQj7TyT7N8bY/wASI/wHotc/D9jyXo2nneeJZBNsMi3v8wI1evax+tZt+NnB1mlpVUlwXC8jzN8Yej7gFaH+d5uazVyxAuz2zK3mKN4R3YH1n1WSLbi6o1VDAfRauTU6zThzuH7woXgcBp1J7Dn88lCSlwVSuEGn3r6BZ+0bRF26dGCAZNyAnsC0kK2f+7Knivwdqun6Ih9RG8DTKTGqkEvtIVrYXwB2vNn9s1wyaBk4KeYynvRV4WXv9QMC+u+M9Zq4/KnkV03BqCIvIuuVH1OWozsHmOGmr/ZzqI9KdUZYSgi80qN+6tm6vhq+cCzhLqPHesfTnTs6eUY/LI8sXt27av5174ADN4UdB8B6nVwrNE0IRiQA7OG9Jo8BCPb54LnCPofjjVaWIQxeVsUkjclnkknmx7nAAdmjKsynupKmu1g0a/TO42WQsxY9yST9ybP9+LAC7p+tzIqqrD0o0asRbCNzbJZ9rv6jcayvoNe8QkCV+JGYmsX6WIJA+R9I5yriwAvavqckrrI9F1VUuqsKu1S3zNVz9BjG17mAQEjy1cuBXIYijR71XtlXFgBpavrMshYuVJaMRE7F+BapV49Pwjkc5A2ukMIg3fhhzIFofERtJvv29rrKuLACf96b1cj1rtbgcgVQ7cfCORzxlnw/Ptlr55QxRPtcH5HIyVqiUJaZJnpumm4yaVsy+mT2oy+7Zz2qZ2E7QPeJW/DbJ/Cc9xr9OP0NZH4iS42+2QeET6PzOXfpmb9b5HoehfJtTLQyroe2LXScZnNbBfxXq6jb7Zh+GvFH7mFKaXSySKSRK6sZBfyIahXbgY/xfPdD5n/XBu83YFUTl9TK50HPVf2kvqVCajR6SVQbAYScH5g7rGBMz2xIAUEkhR2Fm6F+w7ZHeK8uMws5iOcwGLFizmACxZzFgA3O5zFiA7nc5ixgdzuczuACzjjO4jgAT9A1dqPnhEJOMBeiS01fX/f92GqkbLvMWWNSOlglcSj1LkEHK/hVKj/M/wB5xauSzQyz4eWgR8mP/wAjh/YSq8lhjom9OV+ovj9KaGVuqP6czmhnnviWW5QPkMyby51d7lOU86UFUUcfK7mxYs5iyZWLFnMWACzmLFgAs5ixYDG4rzc1BgCMF8svGnlggf0pYLcg+ZU+bz/0/LGaWao4/LeFCL37wlk7yQbZSSNpUfliAx7zt5tRdRjj/eNgPqmBj27VOz8XtuRqHwcUO4zjzxSNP6kTzEjKlgaDDyy4JVe/D2QACbwAxrxXmr0uVYnlHnIpMW1JAHKhvMjb+puHCsO2aOi6pGuo0zyShyiyCSUB/wCISbBZQMa3DkA1eAgaBxA4WdQ61C0mkcuJPKmLPRkk9FxHlpY1J+FvSAR+uQa/qoaCdJNWNSXKeWtS+kiSyfxEAX02OD74AYOgan/37H/zhnDynxfbBnUagO0X4nmv5YVm2186Szy20EDcflXYZtQhav2+WUZVubOmezHaSK3JJusn6DJy3/W3/wAjkaAgM1bRXA98peFp7v8A6j/M3/jlTVxZen+dIOonoZmdY1HGX5B6BmNqUuz8spXJfLgEZdGHkoSoHY0EKy3ZqgCqEG+P1zvUehvpyBOypuFqF/ELC6tdvp/VhhTKnkKHQwJq5Y0ppJETyItqoCA5vzWW2JA4AofXG8U6qLydNp4m83yd5eYAgO7tuYIT8QB9/tnSXBx3yYaacNexiSAWplCkhQWbbTMDQBNGuAcrZaXUBAQitbLW5qsKwo7ABxYNXZ4J7Xmp0DpAKnUzj8BDQBO0Sv7Lu9kH8R7+wBJrGRKOl6WWVXe0VzUYC7pJT2/DSxYvux4+VnjIOpwIkhRG3haBYGxuobwrADcoNgGhdZd6r1syMxU8sNrPW30jgRxL/wDaiA4ocn3PNZkHEAs5ixYALFnMWAzmLFiwA7izuLAQsvdDH/ERAgEFwCCLBB4PBxYsADxNOm2tifGy/CO3n0B2+WSLpUCR+hew9h/yW98WLAYNdfhVZbUAXKvYf/iH+WW9AoI/P/HFiyjKaunLOu+HB3w6fxmHtuOLFkI+yy2X9SJ6BIfwx9sywPw3/PO4szmpgv4ViGo6hEJx5gdyWDc7tqMQD9PSOO1Cu2bfiM7vMRgNv78EoAD0iIkLYF0NxxYs6Rxil11vNg6fJIFLylvMfaAz06KASoBoLxmpJAsvVxpJBu08IqOLsi1CG7DvyTd3fvixYAXdRpk29Q9CfgwgxekejfG5baa/sj7VxWUekdMhXRQyCNd7AszEbiTvC1z7V7dvpnMWAEXWOkQLrRGsahF0hcKO24b6Zv6x4He798wvFukSMw7FC7kJNCrO853FiAHs7ixYwP/Z"/>
          <p:cNvSpPr>
            <a:spLocks noChangeAspect="1" noChangeArrowheads="1"/>
          </p:cNvSpPr>
          <p:nvPr/>
        </p:nvSpPr>
        <p:spPr bwMode="auto">
          <a:xfrm>
            <a:off x="155575" y="-1790700"/>
            <a:ext cx="24955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7414" name="Picture 6" descr="http://1.bp.blogspot.com/-RlCrC6Kmjmg/VP1kKap9QZI/AAAAAAAAEhE/y-AHucYqg8E/s1600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54582"/>
            <a:ext cx="5976664" cy="398678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0" y="1484784"/>
            <a:ext cx="4067944" cy="4691063"/>
          </a:xfrm>
        </p:spPr>
        <p:txBody>
          <a:bodyPr>
            <a:normAutofit/>
          </a:bodyPr>
          <a:lstStyle/>
          <a:p>
            <a:pPr algn="ctr"/>
            <a:r>
              <a:rPr lang="pl-PL" sz="4400" dirty="0" err="1" smtClean="0">
                <a:solidFill>
                  <a:schemeClr val="bg1"/>
                </a:solidFill>
                <a:latin typeface="Berlin Sans FB" pitchFamily="34" charset="0"/>
              </a:rPr>
              <a:t>Maffashion</a:t>
            </a:r>
            <a:r>
              <a:rPr lang="pl-PL" sz="4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</a:p>
          <a:p>
            <a:pPr algn="ctr"/>
            <a:r>
              <a:rPr lang="pl-PL" sz="3200" dirty="0" smtClean="0">
                <a:latin typeface="Gill Sans MT" pitchFamily="34" charset="-18"/>
              </a:rPr>
              <a:t>Julia Kuczyńska </a:t>
            </a:r>
          </a:p>
          <a:p>
            <a:pPr algn="ctr"/>
            <a:r>
              <a:rPr lang="pl-PL" sz="3200" dirty="0" smtClean="0">
                <a:latin typeface="Gill Sans MT" pitchFamily="34" charset="-18"/>
              </a:rPr>
              <a:t>(27 lat) –</a:t>
            </a:r>
          </a:p>
          <a:p>
            <a:pPr algn="ctr"/>
            <a:r>
              <a:rPr lang="pl-PL" sz="3200" dirty="0" err="1" smtClean="0">
                <a:latin typeface="Gill Sans MT" pitchFamily="34" charset="-18"/>
              </a:rPr>
              <a:t>blogerka</a:t>
            </a:r>
            <a:r>
              <a:rPr lang="pl-PL" sz="3200" dirty="0" smtClean="0">
                <a:latin typeface="Gill Sans MT" pitchFamily="34" charset="-18"/>
              </a:rPr>
              <a:t> modowa, </a:t>
            </a:r>
            <a:r>
              <a:rPr lang="pl-PL" sz="3200" dirty="0" err="1" smtClean="0">
                <a:latin typeface="Gill Sans MT" pitchFamily="34" charset="-18"/>
              </a:rPr>
              <a:t>szafiarka</a:t>
            </a:r>
            <a:r>
              <a:rPr lang="pl-PL" sz="3200" dirty="0" smtClean="0">
                <a:latin typeface="Gill Sans MT" pitchFamily="34" charset="-18"/>
              </a:rPr>
              <a:t>, modelka</a:t>
            </a:r>
            <a:endParaRPr lang="pl-PL" sz="3200" dirty="0">
              <a:solidFill>
                <a:schemeClr val="bg1"/>
              </a:solidFill>
              <a:latin typeface="Gill Sans MT" pitchFamily="34" charset="-18"/>
            </a:endParaRPr>
          </a:p>
        </p:txBody>
      </p:sp>
      <p:pic>
        <p:nvPicPr>
          <p:cNvPr id="18434" name="Picture 2" descr="http://www.zeberka.pl/img_new/galerie/2015/1611/bb526f95-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836712"/>
            <a:ext cx="5184576" cy="518457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E068DA">
                <a:alpha val="97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0" y="1484784"/>
            <a:ext cx="4032448" cy="4691063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  <a:latin typeface="Berlin Sans FB" pitchFamily="34" charset="0"/>
              </a:rPr>
              <a:t>JEMERCED </a:t>
            </a:r>
          </a:p>
          <a:p>
            <a:pPr algn="ctr"/>
            <a:r>
              <a:rPr lang="pl-PL" sz="2800" dirty="0" smtClean="0">
                <a:latin typeface="Gill Sans MT" pitchFamily="34" charset="-18"/>
              </a:rPr>
              <a:t>Jessica Mercedes </a:t>
            </a:r>
            <a:r>
              <a:rPr lang="pl-PL" sz="2800" dirty="0" err="1" smtClean="0">
                <a:latin typeface="Gill Sans MT" pitchFamily="34" charset="-18"/>
              </a:rPr>
              <a:t>Kirschner</a:t>
            </a:r>
            <a:r>
              <a:rPr lang="pl-PL" sz="2800" dirty="0" smtClean="0">
                <a:latin typeface="Gill Sans MT" pitchFamily="34" charset="-18"/>
              </a:rPr>
              <a:t> (21 lat) –</a:t>
            </a:r>
          </a:p>
          <a:p>
            <a:pPr algn="ctr"/>
            <a:r>
              <a:rPr lang="pl-PL" sz="2800" dirty="0" err="1" smtClean="0">
                <a:latin typeface="Gill Sans MT" pitchFamily="34" charset="-18"/>
              </a:rPr>
              <a:t>blogerka</a:t>
            </a:r>
            <a:r>
              <a:rPr lang="pl-PL" sz="2800" dirty="0" smtClean="0">
                <a:latin typeface="Gill Sans MT" pitchFamily="34" charset="-18"/>
              </a:rPr>
              <a:t> modowa,</a:t>
            </a:r>
            <a:br>
              <a:rPr lang="pl-PL" sz="2800" dirty="0" smtClean="0">
                <a:latin typeface="Gill Sans MT" pitchFamily="34" charset="-18"/>
              </a:rPr>
            </a:br>
            <a:r>
              <a:rPr lang="pl-PL" sz="2800" dirty="0" smtClean="0">
                <a:latin typeface="Gill Sans MT" pitchFamily="34" charset="-18"/>
              </a:rPr>
              <a:t>redaktorka modowa, </a:t>
            </a:r>
            <a:r>
              <a:rPr lang="pl-PL" sz="2800" dirty="0" err="1" smtClean="0">
                <a:latin typeface="Gill Sans MT" pitchFamily="34" charset="-18"/>
              </a:rPr>
              <a:t>personal</a:t>
            </a:r>
            <a:r>
              <a:rPr lang="pl-PL" sz="2800" dirty="0" smtClean="0">
                <a:latin typeface="Gill Sans MT" pitchFamily="34" charset="-18"/>
              </a:rPr>
              <a:t> </a:t>
            </a:r>
            <a:r>
              <a:rPr lang="pl-PL" sz="2800" dirty="0" err="1" smtClean="0">
                <a:latin typeface="Gill Sans MT" pitchFamily="34" charset="-18"/>
              </a:rPr>
              <a:t>shopperka</a:t>
            </a:r>
            <a:r>
              <a:rPr lang="pl-PL" sz="2800" dirty="0" smtClean="0">
                <a:latin typeface="Gill Sans MT" pitchFamily="34" charset="-18"/>
              </a:rPr>
              <a:t>,</a:t>
            </a:r>
            <a:br>
              <a:rPr lang="pl-PL" sz="2800" dirty="0" smtClean="0">
                <a:latin typeface="Gill Sans MT" pitchFamily="34" charset="-18"/>
              </a:rPr>
            </a:br>
            <a:r>
              <a:rPr lang="pl-PL" sz="2800" dirty="0" smtClean="0">
                <a:latin typeface="Gill Sans MT" pitchFamily="34" charset="-18"/>
              </a:rPr>
              <a:t>prezenterka w </a:t>
            </a:r>
            <a:r>
              <a:rPr lang="pl-PL" sz="2800" dirty="0" err="1" smtClean="0">
                <a:latin typeface="Gill Sans MT" pitchFamily="34" charset="-18"/>
              </a:rPr>
              <a:t>EskaTV</a:t>
            </a:r>
            <a:endParaRPr lang="pl-PL" sz="2800" dirty="0" smtClean="0">
              <a:latin typeface="Gill Sans MT" pitchFamily="34" charset="-18"/>
            </a:endParaRPr>
          </a:p>
          <a:p>
            <a:endParaRPr lang="pl-PL" dirty="0"/>
          </a:p>
        </p:txBody>
      </p:sp>
      <p:pic>
        <p:nvPicPr>
          <p:cNvPr id="19458" name="Picture 2" descr="http://scontent-b.cdninstagram.com/hphotos-xaf1/t51.2885-15/e15/10895134_330627353809065_151977620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908720"/>
            <a:ext cx="5184575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6F7EEF">
                <a:alpha val="94902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pl-PL" sz="4400" dirty="0" smtClean="0">
                <a:solidFill>
                  <a:schemeClr val="bg1"/>
                </a:solidFill>
                <a:latin typeface="Berlin Sans FB" pitchFamily="34" charset="0"/>
              </a:rPr>
              <a:t>Margaret</a:t>
            </a:r>
          </a:p>
          <a:p>
            <a:pPr algn="ctr"/>
            <a:r>
              <a:rPr lang="pl-PL" sz="2800" dirty="0" smtClean="0">
                <a:latin typeface="Gill Sans MT" pitchFamily="34" charset="-18"/>
              </a:rPr>
              <a:t>Małgorzata </a:t>
            </a:r>
            <a:r>
              <a:rPr lang="pl-PL" sz="2800" dirty="0" err="1" smtClean="0">
                <a:latin typeface="Gill Sans MT" pitchFamily="34" charset="-18"/>
              </a:rPr>
              <a:t>Jamroży</a:t>
            </a:r>
            <a:r>
              <a:rPr lang="pl-PL" sz="2800" dirty="0" smtClean="0">
                <a:latin typeface="Gill Sans MT" pitchFamily="34" charset="-18"/>
              </a:rPr>
              <a:t>  (24 lat) – polska piosenkarka i </a:t>
            </a:r>
            <a:r>
              <a:rPr lang="pl-PL" sz="2800" dirty="0" err="1" smtClean="0">
                <a:latin typeface="Gill Sans MT" pitchFamily="34" charset="-18"/>
              </a:rPr>
              <a:t>blogerka</a:t>
            </a:r>
            <a:r>
              <a:rPr lang="pl-PL" sz="2800" dirty="0" smtClean="0">
                <a:latin typeface="Gill Sans MT" pitchFamily="34" charset="-18"/>
              </a:rPr>
              <a:t> modowa</a:t>
            </a:r>
            <a:endParaRPr lang="pl-PL" sz="2800" dirty="0">
              <a:latin typeface="Gill Sans MT" pitchFamily="34" charset="-18"/>
            </a:endParaRPr>
          </a:p>
        </p:txBody>
      </p:sp>
      <p:pic>
        <p:nvPicPr>
          <p:cNvPr id="20484" name="Picture 4" descr="http://t-eska.cdn.smcloud.net/common/Z/q/s/Zq2072705P3Yv.jpg/ru-0-r-650,0-n-Zq2072705P3Yv_margar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980728"/>
            <a:ext cx="4968551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D18DBF">
                <a:alpha val="88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512" y="1556792"/>
            <a:ext cx="3466728" cy="4691063"/>
          </a:xfrm>
        </p:spPr>
        <p:txBody>
          <a:bodyPr/>
          <a:lstStyle/>
          <a:p>
            <a:pPr algn="ctr"/>
            <a:r>
              <a:rPr lang="pl-PL" sz="4400" b="1" dirty="0" smtClean="0">
                <a:solidFill>
                  <a:schemeClr val="bg1"/>
                </a:solidFill>
                <a:latin typeface="Berlin Sans FB" pitchFamily="34" charset="0"/>
              </a:rPr>
              <a:t>Kasia Tusk</a:t>
            </a:r>
          </a:p>
          <a:p>
            <a:pPr algn="ctr"/>
            <a:r>
              <a:rPr lang="pl-PL" sz="2800" dirty="0" smtClean="0">
                <a:latin typeface="Gill Sans MT" pitchFamily="34" charset="-18"/>
              </a:rPr>
              <a:t>(28 lat) – córka byłego premiera Donalda Tuska,  </a:t>
            </a:r>
            <a:r>
              <a:rPr lang="pl-PL" sz="2800" dirty="0" err="1" smtClean="0">
                <a:latin typeface="Gill Sans MT" pitchFamily="34" charset="-18"/>
              </a:rPr>
              <a:t>blogerka</a:t>
            </a:r>
            <a:r>
              <a:rPr lang="pl-PL" sz="2800" dirty="0" smtClean="0">
                <a:latin typeface="Gill Sans MT" pitchFamily="34" charset="-18"/>
              </a:rPr>
              <a:t> modowa</a:t>
            </a:r>
          </a:p>
          <a:p>
            <a:endParaRPr lang="pl-PL" dirty="0"/>
          </a:p>
        </p:txBody>
      </p:sp>
      <p:pic>
        <p:nvPicPr>
          <p:cNvPr id="21506" name="Picture 2" descr="http://jastrzabpost.pl/wp-content/uploads/2014/08/tu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548680"/>
            <a:ext cx="4819650" cy="59436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134</Words>
  <Application>Microsoft Office PowerPoint</Application>
  <PresentationFormat>Pokaz na ekranie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POPULARNOŚĆ SZAFIAREK</vt:lpstr>
      <vt:lpstr>Według Wikipedii...</vt:lpstr>
      <vt:lpstr>Najsłynniejsze polskie szafiarki...</vt:lpstr>
      <vt:lpstr>Slajd 4</vt:lpstr>
      <vt:lpstr>Slajd 5</vt:lpstr>
      <vt:lpstr>Slajd 6</vt:lpstr>
      <vt:lpstr>Slajd 7</vt:lpstr>
      <vt:lpstr>Slajd 8</vt:lpstr>
      <vt:lpstr>Slajd 9</vt:lpstr>
      <vt:lpstr>Honorata: http://www.honorata-skarbek.com/  Macademian Girl: http://macademiangirl.com/  Maffashion:  http://madamejulietta.blogspot.com/  Jessica: http://www.jemerced.com/  Margaret: http://margaret-j.blogspot.com/  Kasia: http://www.makelifeeasier.pl/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POPULARNOŚĆ SZAFIAREK</dc:title>
  <dc:creator>User</dc:creator>
  <cp:lastModifiedBy>User</cp:lastModifiedBy>
  <cp:revision>9</cp:revision>
  <dcterms:created xsi:type="dcterms:W3CDTF">2015-06-06T14:24:05Z</dcterms:created>
  <dcterms:modified xsi:type="dcterms:W3CDTF">2015-06-06T15:44:48Z</dcterms:modified>
</cp:coreProperties>
</file>