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11747A-39A3-4F0B-B631-14F764C69AA3}" type="datetimeFigureOut">
              <a:rPr lang="pl-PL" smtClean="0"/>
              <a:t>2014-05-21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EB1466-34F8-4103-BA53-5ADD7A91274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3"/>
            <a:ext cx="9144000" cy="68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2321"/>
            <a:ext cx="317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Nasz projekt:</a:t>
            </a:r>
            <a:endParaRPr lang="pl-PL" sz="2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2879" y="402431"/>
            <a:ext cx="7393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„ Jak zostać świadomym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12879" y="1273262"/>
            <a:ext cx="6786617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                     </a:t>
            </a:r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piekunem 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czworonoga</a:t>
            </a: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?”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71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-4203" y="1772816"/>
            <a:ext cx="3346704" cy="639762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Organizowanie spacerów i „psiego przedszkola”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3490720" cy="4543400"/>
          </a:xfrm>
        </p:spPr>
        <p:txBody>
          <a:bodyPr/>
          <a:lstStyle/>
          <a:p>
            <a:pPr marL="45720" indent="0">
              <a:buNone/>
            </a:pPr>
            <a:r>
              <a:rPr lang="pl-PL" sz="2200" dirty="0" smtClean="0"/>
              <a:t>Organizujemy wspólne spacery z naszymi czworonogami, na których zarówno my, jak i nasi pupile uczymy się dużo nowych rzeczy. Ponadto jest to bardzo mile spędzony czas. W spacerze mogą wziąć udział wszystkie chętne osoby. Mile widziane są też ich psiaki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5220072" y="4293096"/>
            <a:ext cx="3240360" cy="223914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11561" y="180451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99592" y="18864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Nasze działania: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529">
            <a:off x="5419934" y="4231653"/>
            <a:ext cx="3454011" cy="23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248472" cy="28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995">
            <a:off x="3589915" y="3910835"/>
            <a:ext cx="2180194" cy="24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2. Akcje charytatywne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3388660" cy="4608512"/>
          </a:xfrm>
        </p:spPr>
        <p:txBody>
          <a:bodyPr>
            <a:noAutofit/>
          </a:bodyPr>
          <a:lstStyle/>
          <a:p>
            <a:r>
              <a:rPr lang="pl-PL" sz="2000" dirty="0" smtClean="0"/>
              <a:t>Staramy się jak najbardziej pomóc potrzebującym czworonogom. Uczestnicy naszego projektu udostępniają strony przytuliska , które pomaga zwierzakom znaleźć nowy dom. Ponadto organizujemy zbiórki żywności, koców, zabawek, itd. </a:t>
            </a:r>
            <a:r>
              <a:rPr lang="pl-PL" sz="2000" dirty="0"/>
              <a:t>a</a:t>
            </a:r>
            <a:r>
              <a:rPr lang="pl-PL" sz="2000" dirty="0" smtClean="0"/>
              <a:t>by pomóc pieskom przetrwać zimę, co w schroniskach i przytuliskach wcale nie jest takie proste. Liczy się każdy gest i pomoc.</a:t>
            </a:r>
            <a:endParaRPr lang="pl-PL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964">
            <a:off x="5957048" y="2625412"/>
            <a:ext cx="2983070" cy="20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84362"/>
            <a:ext cx="324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28" y="4324362"/>
            <a:ext cx="196620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3. Staramy się zrozumieć świat psów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4068889" cy="46805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Oglądamy filmy, bierzemy udział w szkoleniach piesków, aby jak najlepiej je zrozumieć, wiedzieć jak zachować się w danej sytuacji. Co zrobić, aby nie skrzywdzić pupila, ani aby on nie skrzywdził nas. Zagłębiamy się w ich świat, odgadując gesty, zachowania oraz pomagamy im zrozumieć nas. To bardzo ważne, jeśli chodzi o bycie świadomym opiekunem czworonoga.</a:t>
            </a:r>
            <a:endParaRPr lang="pl-PL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016375" cy="30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08" y="3452787"/>
            <a:ext cx="215981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32787"/>
            <a:ext cx="205315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2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4. </a:t>
            </a:r>
            <a:r>
              <a:rPr lang="pl-PL" dirty="0" err="1" smtClean="0"/>
              <a:t>Bezdomniaki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560" y="1484784"/>
            <a:ext cx="3852865" cy="50405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Zaprosiliśmy do naszego gimnazjum przedstawicieli przytuliska „</a:t>
            </a:r>
            <a:r>
              <a:rPr lang="pl-PL" sz="2000" dirty="0" err="1" smtClean="0"/>
              <a:t>Bezdomniaki</a:t>
            </a:r>
            <a:r>
              <a:rPr lang="pl-PL" sz="2000" dirty="0" smtClean="0"/>
              <a:t>”. </a:t>
            </a:r>
            <a:r>
              <a:rPr lang="pl-PL" sz="2000" dirty="0"/>
              <a:t>Pani Teresa wyczuliła nasze serca na los bezdomnych zwierząt, bezmyślnie porzucanych przez swoich właścicieli zwłaszcza </a:t>
            </a:r>
            <a:r>
              <a:rPr lang="pl-PL" sz="2000" dirty="0" smtClean="0"/>
              <a:t>zimą oraz opowiedziała nam o trudach utrzymania przytuliska i o możliwości adopcji czworonogów. Uczniowie byli zachwyceni umiejętnościami jakie pokazywały pieski, które przyjechały razem </a:t>
            </a:r>
            <a:r>
              <a:rPr lang="pl-PL" sz="2000" dirty="0" smtClean="0"/>
              <a:t>z naszym gościem. </a:t>
            </a:r>
            <a:endParaRPr lang="pl-P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401108" cy="29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420">
            <a:off x="6145416" y="3239638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8334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5.Strona internetowa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3388660" cy="2139518"/>
          </a:xfrm>
        </p:spPr>
        <p:txBody>
          <a:bodyPr>
            <a:noAutofit/>
          </a:bodyPr>
          <a:lstStyle/>
          <a:p>
            <a:r>
              <a:rPr lang="pl-PL" sz="2400" dirty="0" smtClean="0"/>
              <a:t>Dla zainteresowanych  naszym projektem i losem czworonogów stworzyliśmy stronę internetową, na której opisane są nasze działania, ogłoszenia dotyczące m.in. spacerów, zamieszczone zdjęcia.</a:t>
            </a:r>
            <a:endParaRPr lang="pl-PL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2982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43608" y="580449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http://</a:t>
            </a:r>
            <a:r>
              <a:rPr lang="pl-PL" sz="2800" b="1" dirty="0" smtClean="0"/>
              <a:t>opiekunczworonogow.jimdo.com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957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078" y="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Uczestnicy projektu: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pl-PL" sz="1400" dirty="0" smtClean="0"/>
              <a:t>Lp</a:t>
            </a:r>
            <a:r>
              <a:rPr lang="pl-PL" sz="1400" dirty="0"/>
              <a:t>.	Nazwisko i imię ucznia	</a:t>
            </a:r>
            <a:r>
              <a:rPr lang="pl-PL" sz="1400" dirty="0" smtClean="0"/>
              <a:t>   Oddział</a:t>
            </a:r>
            <a:endParaRPr lang="pl-PL" sz="1400" dirty="0"/>
          </a:p>
          <a:p>
            <a:r>
              <a:rPr lang="pl-PL" sz="1400" dirty="0"/>
              <a:t>1.	Dębska Anna	</a:t>
            </a:r>
            <a:r>
              <a:rPr lang="pl-PL" sz="1400" dirty="0" smtClean="0"/>
              <a:t>       II </a:t>
            </a:r>
            <a:r>
              <a:rPr lang="pl-PL" sz="1400" dirty="0"/>
              <a:t>c</a:t>
            </a:r>
          </a:p>
          <a:p>
            <a:r>
              <a:rPr lang="pl-PL" sz="1400" dirty="0"/>
              <a:t>2.	</a:t>
            </a:r>
            <a:r>
              <a:rPr lang="pl-PL" sz="1400" dirty="0" err="1"/>
              <a:t>Jurczuk</a:t>
            </a:r>
            <a:r>
              <a:rPr lang="pl-PL" sz="1400" dirty="0"/>
              <a:t> Adam	</a:t>
            </a:r>
            <a:r>
              <a:rPr lang="pl-PL" sz="1400" dirty="0" smtClean="0"/>
              <a:t>       II </a:t>
            </a:r>
            <a:r>
              <a:rPr lang="pl-PL" sz="1400" dirty="0"/>
              <a:t>c</a:t>
            </a:r>
          </a:p>
          <a:p>
            <a:r>
              <a:rPr lang="pl-PL" sz="1400" dirty="0"/>
              <a:t>3.	Karniej Benjamin	</a:t>
            </a:r>
            <a:r>
              <a:rPr lang="pl-PL" sz="1400" dirty="0" smtClean="0"/>
              <a:t>       II </a:t>
            </a:r>
            <a:r>
              <a:rPr lang="pl-PL" sz="1400" dirty="0"/>
              <a:t>c</a:t>
            </a:r>
          </a:p>
          <a:p>
            <a:r>
              <a:rPr lang="pl-PL" sz="1400" dirty="0"/>
              <a:t>4.	Maleszewska Karolina	</a:t>
            </a:r>
            <a:r>
              <a:rPr lang="pl-PL" sz="1400" dirty="0" smtClean="0"/>
              <a:t>       II </a:t>
            </a:r>
            <a:r>
              <a:rPr lang="pl-PL" sz="1400" dirty="0"/>
              <a:t>c</a:t>
            </a:r>
          </a:p>
          <a:p>
            <a:r>
              <a:rPr lang="pl-PL" sz="1400" dirty="0"/>
              <a:t>5.	Stankiewicz Laura	</a:t>
            </a:r>
            <a:r>
              <a:rPr lang="pl-PL" sz="1400" dirty="0" smtClean="0"/>
              <a:t>       II </a:t>
            </a:r>
            <a:r>
              <a:rPr lang="pl-PL" sz="1400" dirty="0"/>
              <a:t>c</a:t>
            </a:r>
          </a:p>
          <a:p>
            <a:r>
              <a:rPr lang="pl-PL" sz="1400" dirty="0"/>
              <a:t>6.	Szyc Joanna	</a:t>
            </a:r>
            <a:r>
              <a:rPr lang="pl-PL" sz="1400" dirty="0" smtClean="0"/>
              <a:t>       II </a:t>
            </a:r>
            <a:r>
              <a:rPr lang="pl-PL" sz="1400" dirty="0"/>
              <a:t>c</a:t>
            </a:r>
          </a:p>
          <a:p>
            <a:r>
              <a:rPr lang="pl-PL" sz="1400" dirty="0"/>
              <a:t>7.	Brodowska Natalia	</a:t>
            </a:r>
            <a:r>
              <a:rPr lang="pl-PL" sz="1400" dirty="0" smtClean="0"/>
              <a:t>       II </a:t>
            </a:r>
            <a:r>
              <a:rPr lang="pl-PL" sz="1400" dirty="0"/>
              <a:t>e</a:t>
            </a:r>
          </a:p>
          <a:p>
            <a:r>
              <a:rPr lang="pl-PL" sz="1400" dirty="0"/>
              <a:t>8.	Domel Klaudia	</a:t>
            </a:r>
            <a:r>
              <a:rPr lang="pl-PL" sz="1400" dirty="0" smtClean="0"/>
              <a:t>       II </a:t>
            </a:r>
            <a:r>
              <a:rPr lang="pl-PL" sz="1400" dirty="0"/>
              <a:t>e</a:t>
            </a:r>
          </a:p>
          <a:p>
            <a:r>
              <a:rPr lang="pl-PL" sz="1400" dirty="0"/>
              <a:t>9.	Luto Klaudia	</a:t>
            </a:r>
            <a:r>
              <a:rPr lang="pl-PL" sz="1400" dirty="0" smtClean="0"/>
              <a:t>       II </a:t>
            </a:r>
            <a:r>
              <a:rPr lang="pl-PL" sz="1400" dirty="0"/>
              <a:t>e</a:t>
            </a:r>
          </a:p>
          <a:p>
            <a:r>
              <a:rPr lang="pl-PL" sz="1400" dirty="0"/>
              <a:t>10.	</a:t>
            </a:r>
            <a:r>
              <a:rPr lang="pl-PL" sz="1400" dirty="0" err="1"/>
              <a:t>Wasilczyk</a:t>
            </a:r>
            <a:r>
              <a:rPr lang="pl-PL" sz="1400" dirty="0"/>
              <a:t> Karina	</a:t>
            </a:r>
            <a:r>
              <a:rPr lang="pl-PL" sz="1400" dirty="0" smtClean="0"/>
              <a:t>       II </a:t>
            </a:r>
            <a:r>
              <a:rPr lang="pl-PL" sz="1400" dirty="0"/>
              <a:t>e</a:t>
            </a:r>
          </a:p>
          <a:p>
            <a:r>
              <a:rPr lang="pl-PL" sz="1400" dirty="0"/>
              <a:t>11.	Dąbrowska Magdalena	</a:t>
            </a:r>
            <a:r>
              <a:rPr lang="pl-PL" sz="1400" dirty="0" smtClean="0"/>
              <a:t>       II </a:t>
            </a:r>
            <a:r>
              <a:rPr lang="pl-PL" sz="1400" dirty="0"/>
              <a:t>a</a:t>
            </a:r>
          </a:p>
          <a:p>
            <a:r>
              <a:rPr lang="pl-PL" sz="1400" dirty="0"/>
              <a:t>12.	Makarewicz Marietta	</a:t>
            </a:r>
            <a:r>
              <a:rPr lang="pl-PL" sz="1400" dirty="0" smtClean="0"/>
              <a:t>       II </a:t>
            </a:r>
            <a:r>
              <a:rPr lang="pl-PL" sz="1400" dirty="0"/>
              <a:t>a</a:t>
            </a:r>
          </a:p>
          <a:p>
            <a:r>
              <a:rPr lang="pl-PL" sz="1400" dirty="0"/>
              <a:t>13.	</a:t>
            </a:r>
            <a:r>
              <a:rPr lang="pl-PL" sz="1400" dirty="0" err="1"/>
              <a:t>Retel</a:t>
            </a:r>
            <a:r>
              <a:rPr lang="pl-PL" sz="1400" dirty="0"/>
              <a:t> </a:t>
            </a:r>
            <a:r>
              <a:rPr lang="pl-PL" sz="1400" dirty="0" smtClean="0"/>
              <a:t>Anna                </a:t>
            </a:r>
            <a:r>
              <a:rPr lang="pl-PL" sz="1400" dirty="0"/>
              <a:t>	</a:t>
            </a:r>
            <a:r>
              <a:rPr lang="pl-PL" sz="1400" dirty="0" smtClean="0"/>
              <a:t>       II a</a:t>
            </a:r>
            <a:endParaRPr lang="pl-PL" sz="1400" dirty="0"/>
          </a:p>
          <a:p>
            <a:r>
              <a:rPr lang="pl-PL" sz="1400" dirty="0"/>
              <a:t>14.	Staszkiewicz Julia	</a:t>
            </a:r>
            <a:r>
              <a:rPr lang="pl-PL" sz="1400" dirty="0" smtClean="0"/>
              <a:t>       II </a:t>
            </a:r>
            <a:r>
              <a:rPr lang="pl-PL" sz="1400" dirty="0"/>
              <a:t>a</a:t>
            </a:r>
          </a:p>
          <a:p>
            <a:r>
              <a:rPr lang="pl-PL" sz="1400" dirty="0"/>
              <a:t>15.	Włodarska Natalia	</a:t>
            </a:r>
            <a:r>
              <a:rPr lang="pl-PL" sz="1400" dirty="0" smtClean="0"/>
              <a:t>       II </a:t>
            </a:r>
            <a:r>
              <a:rPr lang="pl-PL" sz="1400" dirty="0"/>
              <a:t>a</a:t>
            </a:r>
          </a:p>
          <a:p>
            <a:r>
              <a:rPr lang="pl-PL" sz="1400" dirty="0"/>
              <a:t>16.	Wróblewska Martyna	</a:t>
            </a:r>
            <a:r>
              <a:rPr lang="pl-PL" sz="1400" dirty="0" smtClean="0"/>
              <a:t>       II </a:t>
            </a:r>
            <a:r>
              <a:rPr lang="pl-PL" sz="1400" dirty="0"/>
              <a:t>a</a:t>
            </a:r>
          </a:p>
          <a:p>
            <a:r>
              <a:rPr lang="pl-PL" sz="1400" dirty="0"/>
              <a:t>17.	Kulikowski Krzysztof	</a:t>
            </a:r>
            <a:r>
              <a:rPr lang="pl-PL" sz="1400" dirty="0" smtClean="0"/>
              <a:t>       II </a:t>
            </a:r>
            <a:r>
              <a:rPr lang="pl-PL" sz="1400" dirty="0"/>
              <a:t>b</a:t>
            </a:r>
          </a:p>
          <a:p>
            <a:pPr marL="45720" indent="0">
              <a:buNone/>
            </a:pPr>
            <a:endParaRPr lang="pl-PL" sz="1400" dirty="0"/>
          </a:p>
          <a:p>
            <a:pPr marL="45720" indent="0">
              <a:buNone/>
            </a:pPr>
            <a:r>
              <a:rPr lang="pl-PL" sz="1400" dirty="0" smtClean="0"/>
              <a:t>Opiekun: Pani Elżbieta Łukasik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" y="2060848"/>
            <a:ext cx="440521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6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9552" y="188640"/>
            <a:ext cx="3694114" cy="21630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Uczestnicy projektu „Jak zostać świadomym opiekunem czworonoga?”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7085878" cy="136815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Dziękujemy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 bwMode="auto">
          <a:xfrm>
            <a:off x="5048062" y="1844824"/>
            <a:ext cx="41148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2631"/>
            <a:ext cx="4376590" cy="34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45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311</Words>
  <Application>Microsoft Office PowerPoint</Application>
  <PresentationFormat>Pokaz na ekranie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Aerodynamiczny</vt:lpstr>
      <vt:lpstr>Prezentacja programu PowerPoint</vt:lpstr>
      <vt:lpstr>Prezentacja programu PowerPoint</vt:lpstr>
      <vt:lpstr>2. Akcje charytatywne</vt:lpstr>
      <vt:lpstr>3. Staramy się zrozumieć świat psów </vt:lpstr>
      <vt:lpstr>4. Bezdomniaki</vt:lpstr>
      <vt:lpstr>5.Strona internetowa</vt:lpstr>
      <vt:lpstr>Uczestnicy projektu:</vt:lpstr>
      <vt:lpstr>Dziękujemy za uwagę 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10</cp:revision>
  <dcterms:created xsi:type="dcterms:W3CDTF">2014-05-21T13:08:20Z</dcterms:created>
  <dcterms:modified xsi:type="dcterms:W3CDTF">2014-05-21T19:48:28Z</dcterms:modified>
</cp:coreProperties>
</file>