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9" r:id="rId13"/>
    <p:sldId id="270" r:id="rId14"/>
    <p:sldId id="272" r:id="rId15"/>
    <p:sldId id="271" r:id="rId16"/>
    <p:sldId id="27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85196" autoAdjust="0"/>
  </p:normalViewPr>
  <p:slideViewPr>
    <p:cSldViewPr>
      <p:cViewPr>
        <p:scale>
          <a:sx n="75" d="100"/>
          <a:sy n="75" d="100"/>
        </p:scale>
        <p:origin x="-105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4908D4-EBE7-450A-B7AA-6FE848FE9C5D}" type="datetimeFigureOut">
              <a:rPr lang="pl-PL" smtClean="0"/>
              <a:pPr/>
              <a:t>2012-05-21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86F847-09C6-4EDC-9902-D64810EC7E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cover dir="u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572528" cy="4071966"/>
          </a:xfrm>
        </p:spPr>
        <p:txBody>
          <a:bodyPr>
            <a:noAutofit/>
          </a:bodyPr>
          <a:lstStyle/>
          <a:p>
            <a:pPr algn="ctr"/>
            <a:r>
              <a:rPr lang="vi-VN" sz="96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Kartika" pitchFamily="18" charset="0"/>
              </a:rPr>
              <a:t>Алекса́ндр Серге́евич Пу́шкин</a:t>
            </a:r>
            <a:endParaRPr lang="pl-PL" sz="9600" b="1" dirty="0">
              <a:ln w="17780" cmpd="sng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latin typeface="Kartika" pitchFamily="18" charset="0"/>
              <a:cs typeface="Kartika" pitchFamily="18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 1830 domagał się jak najszybszego stłumienia powstania listopadowego przez armię rosyjską.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2530" name="Picture 2" descr="C:\Documents and Settings\Bogdan\Pulpit\prezentacje\rosyjski\obrazy\imag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357430"/>
            <a:ext cx="5221925" cy="393156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00108"/>
            <a:ext cx="492919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pl-PL" sz="29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 lutym 1831 Puszkin ożenił się z Natalią </a:t>
            </a:r>
            <a:r>
              <a:rPr lang="pl-PL" sz="2900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Nikołajewną</a:t>
            </a:r>
            <a:r>
              <a:rPr lang="pl-PL" sz="29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pl-PL" sz="2900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Gonczarową</a:t>
            </a:r>
            <a:r>
              <a:rPr lang="pl-PL" sz="29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i przeprowadził się do Petersburga, wciąż pod specjalnym nadzorem policyjnym. </a:t>
            </a:r>
            <a:endParaRPr lang="pl-PL" sz="2900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1506" name="Picture 2" descr="C:\Documents and Settings\Bogdan\Pulpit\prezentacje\rosyjski\obrazy\220px-Natalia_Pushk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928670"/>
            <a:ext cx="3358046" cy="4194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0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786" y="642918"/>
            <a:ext cx="7901014" cy="5712642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W ostatnim okresie życia zwrócił się ku historii, powstała obszerna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Historia Pugaczowa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i poemat historiozoficzny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Jeździec miedziany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 zainspirowany przez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Ustęp III części Dziadów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Adama Mickiewicza</a:t>
            </a:r>
            <a:r>
              <a:rPr lang="pl-PL" dirty="0" smtClean="0"/>
              <a:t>.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6626" name="Picture 2" descr="C:\Documents and Settings\Bogdan\Pulpit\prezentacje\rosyjski\obrazy\images (2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4829" y="3357562"/>
            <a:ext cx="2669284" cy="350043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3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57166"/>
            <a:ext cx="785818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 Rok później w 1837, na skutek intrygi dworskiej zmuszony był, w obronie honoru żony, pojedynkować się z francuskim emigrantem. Ciężko ranny zmarł w dwa dni później, pogrzeb odbył się bez rozgłosu na cmentarzu przyklasztornym w guberni pskowskiej.</a:t>
            </a:r>
            <a:endParaRPr lang="pl-PL" dirty="0">
              <a:latin typeface="Bookman Old Style" pitchFamily="18" charset="0"/>
            </a:endParaRPr>
          </a:p>
        </p:txBody>
      </p:sp>
      <p:pic>
        <p:nvPicPr>
          <p:cNvPr id="27650" name="Picture 2" descr="C:\Documents and Settings\Bogdan\Pulpit\prezentacje\rosyjski\obrazy\images (7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FCFC3"/>
              </a:clrFrom>
              <a:clrTo>
                <a:srgbClr val="CFCFC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643314"/>
            <a:ext cx="3390907" cy="2543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3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357166"/>
            <a:ext cx="8558218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Aleksander Puszkin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„ O wiosno, poro miłowania!”</a:t>
            </a:r>
          </a:p>
          <a:p>
            <a:pPr algn="ctr"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O wiosno, poro miłowania!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Jakże mi ciężkie twe zjawienie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I jakieś ciemne krwi wzburzenie...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Że dziś się serce moje wzbrania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Przyjąć rozkoszne upojenie...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Wszystko, co błyszczy, ciesząc wzrok,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Przywodzi czczość i utrapienie.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Zwróćcie mi zamieć i śnieżycę,</a:t>
            </a:r>
            <a:b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I długi, mroźny nocy mrok!</a:t>
            </a:r>
          </a:p>
          <a:p>
            <a:pPr>
              <a:buNone/>
            </a:pP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8000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500042"/>
            <a:ext cx="855821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Puszkin był wybitnym reformatorem rosyjskiego języka literackiego.</a:t>
            </a:r>
            <a:endParaRPr lang="pl-PL" sz="4800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8" name="Picture 3" descr="C:\Documents and Settings\Bogdan\Pulpit\prezentacje\rosyjski\obrazy\Pushkin_Monument_in_Mosco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57816" y="-24431820"/>
            <a:ext cx="847732" cy="3100255"/>
          </a:xfrm>
          <a:prstGeom prst="rect">
            <a:avLst/>
          </a:prstGeom>
          <a:noFill/>
        </p:spPr>
      </p:pic>
      <p:pic>
        <p:nvPicPr>
          <p:cNvPr id="28676" name="Picture 4" descr="C:\Documents and Settings\Bogdan\Pulpit\prezentacje\rosyjski\obrazy\Pushkin_18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643182"/>
            <a:ext cx="3143272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8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4282" y="571480"/>
            <a:ext cx="8558218" cy="6000792"/>
          </a:xfrm>
        </p:spPr>
        <p:txBody>
          <a:bodyPr/>
          <a:lstStyle/>
          <a:p>
            <a:pPr algn="ctr"/>
            <a:r>
              <a:rPr lang="pl-PL" sz="96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/>
            </a:r>
            <a:br>
              <a:rPr lang="pl-PL" sz="96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sz="96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Koniec</a:t>
            </a:r>
            <a:br>
              <a:rPr lang="pl-PL" sz="96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sz="96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			   </a:t>
            </a:r>
            <a:r>
              <a:rPr lang="pl-PL" sz="32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Magdalena Rydzewska </a:t>
            </a:r>
            <a:br>
              <a:rPr lang="pl-PL" sz="32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pl-PL" sz="32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				   klasa II b</a:t>
            </a:r>
            <a:endParaRPr lang="pl-PL" sz="3200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 advClick="0" advTm="4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357322"/>
          </a:xfrm>
        </p:spPr>
        <p:txBody>
          <a:bodyPr/>
          <a:lstStyle/>
          <a:p>
            <a:pPr algn="ctr"/>
            <a:r>
              <a:rPr lang="pl-PL" sz="44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Aleksander </a:t>
            </a:r>
            <a:r>
              <a:rPr lang="pl-PL" sz="4400" b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Siergiejewicz</a:t>
            </a:r>
            <a:r>
              <a:rPr lang="pl-PL" sz="44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Puszkin</a:t>
            </a:r>
            <a:endParaRPr lang="pl-PL" sz="44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736"/>
            <a:ext cx="5072098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	</a:t>
            </a:r>
            <a:endParaRPr lang="pl-PL" sz="2400" b="1" dirty="0">
              <a:solidFill>
                <a:schemeClr val="bg2">
                  <a:lumMod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386" name="AutoShape 2" descr="http://t1.gstatic.com/images?q=tbn:ANd9GcQ9qTU53bXeD1z_nntJFKl7mALzZpVH-2ouPxhfbOC4Z4J89UB4X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388" name="AutoShape 4" descr="http://t1.gstatic.com/images?q=tbn:ANd9GcQ9qTU53bXeD1z_nntJFKl7mALzZpVH-2ouPxhfbOC4Z4J89UB4X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642910" y="1857364"/>
            <a:ext cx="52864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To poeta</a:t>
            </a:r>
            <a:r>
              <a:rPr lang="pl-PL" sz="4000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</a:t>
            </a:r>
            <a:r>
              <a:rPr lang="pl-PL" sz="4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rosyjski, </a:t>
            </a:r>
            <a:r>
              <a:rPr lang="pl-PL" sz="4000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także dramaturg i prozaik, jeden z najwybitniejszych przedstawicieli </a:t>
            </a:r>
            <a:endParaRPr lang="pl-PL" sz="4000" dirty="0" smtClean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  <a:p>
            <a:r>
              <a:rPr lang="pl-PL" sz="4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romantyzmu rosyjskiego.</a:t>
            </a:r>
            <a:endParaRPr lang="pl-PL" sz="4000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9" name="Picture 1" descr="C:\Documents and Settings\Bogdan\Pulpit\prezentacje\rosyjski\obrazy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535">
            <a:off x="5806966" y="1704430"/>
            <a:ext cx="2739727" cy="4028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7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357298"/>
            <a:ext cx="6929486" cy="457200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 </a:t>
            </a:r>
            <a:r>
              <a:rPr lang="pl-PL" sz="36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Urodził się 6 czerwca 1799 roku w Moskwie a zmarł 10 lutego 1837 roku w Petersburgu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4338" name="Picture 2" descr="C:\Documents and Settings\Bogdan\Pulpit\prezentacje\rosyjski\obrazy\Aleksandr_Pushkin_-_portrait_of_childh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1092">
            <a:off x="5257957" y="2856866"/>
            <a:ext cx="2908599" cy="3405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7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3929066"/>
            <a:ext cx="7772400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 Na jego rozwój miały wpływ postaci przodków: stryja, pradziadka i jego niani, dzięki której poznał kulturę i problemy chłopów pańszczyźnianych.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Picture 6" descr="C:\Documents and Settings\Bogdan\Pulpit\prezentacje\rosyjski\obrazy\220px-AleksandrPush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14290"/>
            <a:ext cx="2928958" cy="3621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14290"/>
            <a:ext cx="578647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Dorosły, awanturniczy i odważny Aleksander od razu zwrócił na siebie uwagę cara pisząc wiersze będące krytyką carskiej tyranii i absolutyzmu takie jak: oda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Wolność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 (</a:t>
            </a:r>
            <a:r>
              <a:rPr lang="az-Cyrl-AZ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Вольность</a:t>
            </a:r>
            <a:r>
              <a:rPr lang="az-Cyrl-AZ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) , 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wyszydzające Aleksandra I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Bajki 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Noël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 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wiersz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Do 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Czaadajewa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(</a:t>
            </a:r>
            <a:r>
              <a:rPr lang="az-Cyrl-AZ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 Чаадаеву</a:t>
            </a:r>
            <a:r>
              <a:rPr lang="az-Cyrl-AZ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,) 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i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prochłopską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elegię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Wieś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(</a:t>
            </a:r>
            <a:r>
              <a:rPr lang="az-Cyrl-AZ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Деревня</a:t>
            </a:r>
            <a:r>
              <a:rPr lang="az-Cyrl-AZ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,).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Documents and Settings\Bogdan\Pulpit\prezentacje\rosyjski\obrazy\images (5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rot="305640">
            <a:off x="6293971" y="1325951"/>
            <a:ext cx="2683927" cy="38608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Click="0" advTm="13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7422" y="2857496"/>
            <a:ext cx="6786578" cy="3714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 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Antycarska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działalność literacka spowodowała zsyłkę poety na południe Rosji. W tym czasie rozpoczął pracę nad poematem 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Egeniusz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Oniegin 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(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Евгений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Онегин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), pisząc w latach 1823-1824 trzy pierwsze rozdziały. 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482" name="Picture 2" descr="C:\Documents and Settings\Bogdan\Pulpit\prezentacje\rosyjski\obrazy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4984">
            <a:off x="316412" y="1148738"/>
            <a:ext cx="2343880" cy="3129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Documents and Settings\Bogdan\Pulpit\prezentacje\rosyjski\obrazy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55702">
            <a:off x="5287352" y="366766"/>
            <a:ext cx="1842667" cy="244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2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1412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Jesienią 1824 kara została złagodzona, zsyłka na południe Rosji zamieniona została na odosobnienie w majątku jego matki. Tu powstała tragedia romantyczna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Borys Godunow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 będąca ilustracją walk o tron moskiewski na przełomie XVI/XVII wieku. 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9459" name="Picture 3" descr="C:\Documents and Settings\Bogdan\Pulpit\prezentacje\rosyjski\obrazy\images (11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571876"/>
            <a:ext cx="3071834" cy="303105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786" y="3571876"/>
            <a:ext cx="777240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Oprócz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Eugeniusza Oniegina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 napisał w tym czasie 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Opowieści świętej pamięci Iwana Piotrowicza 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Biełkina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oraz cykl tak zwanych małych tragedii: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Skąpy rycerz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Mozart i 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Salieri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Gość kamienny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i 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Uczta podczas dżumy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 </a:t>
            </a:r>
            <a:endParaRPr lang="pl-PL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5602" name="Picture 2" descr="C:\Documents and Settings\Bogdan\Pulpit\prezentacje\rosyjski\obrazy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88472">
            <a:off x="2610457" y="37864"/>
            <a:ext cx="2708137" cy="3615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1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57554" y="500042"/>
            <a:ext cx="542928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 Powstały też bajki dla dzieci, między innymi znana na całym świecie wersja wydanej 15 lat wcześniej przez braci Grimm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Bajki o rybaku i złotej rybce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Bajka o carze </a:t>
            </a:r>
            <a:r>
              <a:rPr lang="pl-PL" i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Sałtanie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, </a:t>
            </a:r>
            <a:r>
              <a:rPr lang="pl-PL" i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Bajka o Popie i jego parobku Jełopie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.</a:t>
            </a:r>
            <a:endParaRPr lang="pl-PL" dirty="0"/>
          </a:p>
        </p:txBody>
      </p:sp>
      <p:pic>
        <p:nvPicPr>
          <p:cNvPr id="23554" name="Picture 2" descr="C:\Documents and Settings\Bogdan\Pulpit\prezentacje\rosyjski\obrazy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6088">
            <a:off x="551167" y="1044370"/>
            <a:ext cx="3039138" cy="3795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C:\Documents and Settings\Bogdan\Pulpit\prezentacje\rosyjski\obrazy\220px-Bilibin3_salt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1290" y="4789638"/>
            <a:ext cx="4320367" cy="2006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11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Niestandardowy 15">
      <a:dk1>
        <a:srgbClr val="FFFFFF"/>
      </a:dk1>
      <a:lt1>
        <a:sysClr val="window" lastClr="FFFFFF"/>
      </a:lt1>
      <a:dk2>
        <a:srgbClr val="F8DECE"/>
      </a:dk2>
      <a:lt2>
        <a:srgbClr val="FFF39D"/>
      </a:lt2>
      <a:accent1>
        <a:srgbClr val="FFE635"/>
      </a:accent1>
      <a:accent2>
        <a:srgbClr val="A1B49A"/>
      </a:accent2>
      <a:accent3>
        <a:srgbClr val="FFFFFF"/>
      </a:accent3>
      <a:accent4>
        <a:srgbClr val="65A2BD"/>
      </a:accent4>
      <a:accent5>
        <a:srgbClr val="AEBAD5"/>
      </a:accent5>
      <a:accent6>
        <a:srgbClr val="0070C0"/>
      </a:accent6>
      <a:hlink>
        <a:srgbClr val="D2611C"/>
      </a:hlink>
      <a:folHlink>
        <a:srgbClr val="00B0F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</TotalTime>
  <Words>213</Words>
  <Application>Microsoft Office PowerPoint</Application>
  <PresentationFormat>Pokaz na ekranie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Metro</vt:lpstr>
      <vt:lpstr>Slajd 1</vt:lpstr>
      <vt:lpstr>Aleksander Siergiejewicz Puszkin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 Koniec       Magdalena Rydzewska         klasa II b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</dc:title>
  <dc:creator>MaNiAc!</dc:creator>
  <cp:lastModifiedBy>nauczyciel</cp:lastModifiedBy>
  <cp:revision>18</cp:revision>
  <dcterms:created xsi:type="dcterms:W3CDTF">2012-06-02T18:21:57Z</dcterms:created>
  <dcterms:modified xsi:type="dcterms:W3CDTF">2012-05-21T08:05:08Z</dcterms:modified>
</cp:coreProperties>
</file>