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72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2014-06-03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000504"/>
            <a:ext cx="8929718" cy="2357454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W ramach projektu edukacyjnego  </a:t>
            </a:r>
          </a:p>
          <a:p>
            <a:r>
              <a:rPr lang="pl-PL" sz="2800" b="1" dirty="0" smtClean="0">
                <a:solidFill>
                  <a:schemeClr val="bg1"/>
                </a:solidFill>
              </a:rPr>
              <a:t>pt. „Kalejdoskop zawodów”</a:t>
            </a:r>
          </a:p>
          <a:p>
            <a:r>
              <a:rPr lang="pl-PL" sz="2800" b="1" dirty="0" smtClean="0">
                <a:solidFill>
                  <a:schemeClr val="bg1"/>
                </a:solidFill>
              </a:rPr>
              <a:t>p</a:t>
            </a:r>
            <a:r>
              <a:rPr lang="pl-PL" sz="2800" b="1" dirty="0" smtClean="0">
                <a:solidFill>
                  <a:schemeClr val="bg1"/>
                </a:solidFill>
              </a:rPr>
              <a:t>racę </a:t>
            </a:r>
            <a:r>
              <a:rPr lang="pl-PL" sz="2800" b="1" dirty="0" smtClean="0">
                <a:solidFill>
                  <a:schemeClr val="bg1"/>
                </a:solidFill>
              </a:rPr>
              <a:t>wykonał Piotr </a:t>
            </a:r>
            <a:r>
              <a:rPr lang="pl-PL" sz="2800" b="1" dirty="0" err="1" smtClean="0">
                <a:solidFill>
                  <a:schemeClr val="bg1"/>
                </a:solidFill>
              </a:rPr>
              <a:t>Płaziński</a:t>
            </a:r>
            <a:r>
              <a:rPr lang="pl-PL" sz="2800" b="1" dirty="0" smtClean="0">
                <a:solidFill>
                  <a:schemeClr val="bg1"/>
                </a:solidFill>
              </a:rPr>
              <a:t>  kl. 2 A</a:t>
            </a:r>
          </a:p>
          <a:p>
            <a:endParaRPr lang="pl-PL" sz="1600" dirty="0" smtClean="0">
              <a:solidFill>
                <a:schemeClr val="bg1"/>
              </a:solidFill>
            </a:endParaRPr>
          </a:p>
          <a:p>
            <a:r>
              <a:rPr lang="pl-PL" sz="1800" b="1" dirty="0" smtClean="0">
                <a:solidFill>
                  <a:schemeClr val="bg1"/>
                </a:solidFill>
              </a:rPr>
              <a:t>Olecko, maj 2014</a:t>
            </a:r>
            <a:endParaRPr lang="pl-PL" sz="1800" b="1" dirty="0" smtClean="0">
              <a:solidFill>
                <a:schemeClr val="bg1"/>
              </a:solidFill>
            </a:endParaRPr>
          </a:p>
          <a:p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000" dirty="0" smtClean="0">
                <a:solidFill>
                  <a:srgbClr val="FF0000"/>
                </a:solidFill>
                <a:latin typeface="Comic Sans MS" pitchFamily="66" charset="0"/>
              </a:rPr>
              <a:t>Architekt</a:t>
            </a:r>
            <a:br>
              <a:rPr lang="pl-PL" sz="6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sz="6000" dirty="0" smtClean="0">
                <a:solidFill>
                  <a:srgbClr val="FF0000"/>
                </a:solidFill>
                <a:latin typeface="Comic Sans MS" pitchFamily="66" charset="0"/>
              </a:rPr>
              <a:t>- zawód </a:t>
            </a:r>
            <a:r>
              <a:rPr lang="pl-PL" sz="6000" dirty="0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pl-PL" sz="6000" dirty="0" smtClean="0">
                <a:solidFill>
                  <a:srgbClr val="FF0000"/>
                </a:solidFill>
                <a:latin typeface="Comic Sans MS" pitchFamily="66" charset="0"/>
              </a:rPr>
              <a:t>oich </a:t>
            </a:r>
            <a:r>
              <a:rPr lang="pl-PL" sz="6000" dirty="0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pl-PL" sz="6000" dirty="0" smtClean="0">
                <a:solidFill>
                  <a:srgbClr val="FF0000"/>
                </a:solidFill>
                <a:latin typeface="Comic Sans MS" pitchFamily="66" charset="0"/>
              </a:rPr>
              <a:t>arzeń</a:t>
            </a:r>
            <a:endParaRPr lang="pl-PL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 descr="C:\Users\anna_plazinsk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2321196" cy="1643074"/>
          </a:xfrm>
          <a:prstGeom prst="rect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12700" stA="30000" endPos="30000" dist="5000" dir="5400000" sy="-100000" algn="bl" rotWithShape="0"/>
          </a:effectLst>
          <a:scene3d>
            <a:camera prst="perspectiveHeroicExtremeRightFacing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5" name="Picture 3" descr="C:\Users\anna_plazinska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6329">
            <a:off x="6207898" y="379948"/>
            <a:ext cx="2597565" cy="182217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HeroicExtremeLeftFacing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6146" name="Picture 2" descr="C:\Users\anna_plazinska\Desktop\pobrane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85728"/>
            <a:ext cx="1280145" cy="12858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    Wybrałem ten zawód ponieważ: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</a:t>
            </a:r>
            <a:r>
              <a:rPr lang="pl-PL" dirty="0" smtClean="0"/>
              <a:t>raca </a:t>
            </a:r>
            <a:r>
              <a:rPr lang="pl-PL" dirty="0" smtClean="0"/>
              <a:t>architekta jest dobrze płatna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</a:t>
            </a:r>
            <a:r>
              <a:rPr lang="pl-PL" dirty="0" smtClean="0"/>
              <a:t>osiadam </a:t>
            </a:r>
            <a:r>
              <a:rPr lang="pl-PL" dirty="0" smtClean="0"/>
              <a:t>umiejętności potrzebne do wykonywania tego zawodu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b</a:t>
            </a:r>
            <a:r>
              <a:rPr lang="pl-PL" dirty="0" smtClean="0"/>
              <a:t>ardzo </a:t>
            </a:r>
            <a:r>
              <a:rPr lang="pl-PL" dirty="0" smtClean="0"/>
              <a:t>lubię rysować zarówno rysunki techniczne 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jak </a:t>
            </a:r>
            <a:r>
              <a:rPr lang="pl-PL" dirty="0" smtClean="0"/>
              <a:t>i wymyślone przeze mnie </a:t>
            </a:r>
          </a:p>
          <a:p>
            <a:pPr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Podsumowanie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anna_plazinska\Desktop\pobrane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4357686" y="4071942"/>
            <a:ext cx="4563387" cy="1928826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ContrastingLef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ransition advClick="0" advTm="14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    </a:t>
            </a:r>
            <a:r>
              <a:rPr lang="pl-PL" dirty="0" smtClean="0">
                <a:solidFill>
                  <a:schemeClr val="bg1"/>
                </a:solidFill>
              </a:rPr>
              <a:t>Architekt </a:t>
            </a:r>
            <a:r>
              <a:rPr lang="pl-PL" dirty="0" smtClean="0">
                <a:solidFill>
                  <a:schemeClr val="bg1"/>
                </a:solidFill>
              </a:rPr>
              <a:t>–</a:t>
            </a:r>
          </a:p>
          <a:p>
            <a:pPr algn="just">
              <a:buNone/>
            </a:pPr>
            <a:r>
              <a:rPr lang="pl-PL" dirty="0" smtClean="0"/>
              <a:t>   wykonywanie </a:t>
            </a:r>
            <a:r>
              <a:rPr lang="pl-PL" dirty="0" smtClean="0"/>
              <a:t>zawodu architekta polega na współtworzeniu kultury przez projektowanie architektoniczne obiektów budowlanych, ich przestrzennego otoczenia oraz ich realizację, na nadzorze nad procesem ich powstawania oraz na edukacji architektonicznej.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Kim  jest architekt?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anna_plazinska\Desktop\pobr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00504"/>
            <a:ext cx="2956576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1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Dokładnie wyróżniamy cztery rodzaje zawodów architekta: 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urbanista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ruralista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 architekt krajobrazu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architekt wnętrz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Jakie są rodzaje  zawodów architekta?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nna_plazinsk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500306"/>
            <a:ext cx="4838334" cy="3500461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 advClick="0" advTm="8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</a:t>
            </a:r>
            <a:r>
              <a:rPr lang="pl-PL" dirty="0" smtClean="0">
                <a:solidFill>
                  <a:schemeClr val="bg1"/>
                </a:solidFill>
              </a:rPr>
              <a:t>Urbanista</a:t>
            </a:r>
            <a:r>
              <a:rPr lang="pl-PL" dirty="0" smtClean="0"/>
              <a:t> zajmuje się tworzeniem Miejscowych Planów Zagospodarowania Przestrzennego. Urbaniści pracują zarówno w administracji, przy publicznych pracach planistycznych, jak w prywatnych biurach.</a:t>
            </a:r>
          </a:p>
          <a:p>
            <a:pPr algn="just">
              <a:buNone/>
            </a:pPr>
            <a:r>
              <a:rPr lang="pl-PL" dirty="0" smtClean="0"/>
              <a:t>   Mianem "urbanisty" określa się osobę, która zawodowo zajmuje się tematyką miejską. Urbanistą może być np. architekt, ekonomista, geograf, socjolog.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>
                <a:solidFill>
                  <a:srgbClr val="FF0000"/>
                </a:solidFill>
              </a:rPr>
              <a:t>Urbanista</a:t>
            </a:r>
            <a:endParaRPr lang="pl-PL" sz="66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anna_plazinska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500570"/>
            <a:ext cx="7786742" cy="1808909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</p:cSld>
  <p:clrMapOvr>
    <a:masterClrMapping/>
  </p:clrMapOvr>
  <p:transition advClick="0" advTm="18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dirty="0" smtClean="0">
                <a:solidFill>
                  <a:schemeClr val="bg1"/>
                </a:solidFill>
              </a:rPr>
              <a:t>Ruralista 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dirty="0" smtClean="0"/>
              <a:t>   to </a:t>
            </a:r>
            <a:r>
              <a:rPr lang="pl-PL" dirty="0" smtClean="0"/>
              <a:t>specjalista w zakresie </a:t>
            </a:r>
            <a:r>
              <a:rPr lang="pl-PL" dirty="0" smtClean="0"/>
              <a:t>planowania przestrzennego</a:t>
            </a:r>
            <a:r>
              <a:rPr lang="pl-PL" dirty="0" smtClean="0"/>
              <a:t> wsi i obszarów rolnych, zwany również jako architekt terenów wiejskich.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Ruralista </a:t>
            </a:r>
            <a:r>
              <a:rPr lang="pl-PL" dirty="0" smtClean="0"/>
              <a:t>zajmuje się również projektowaniem dla celów turystycznych terenów wypoczynkowych znajdujących się poza miastem.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solidFill>
                  <a:srgbClr val="FF0000"/>
                </a:solidFill>
              </a:rPr>
              <a:t>Ruralista</a:t>
            </a:r>
            <a:endParaRPr lang="pl-PL" sz="48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anna_plazinska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214818"/>
            <a:ext cx="3071834" cy="2174444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ransition advClick="0" advTm="14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    </a:t>
            </a:r>
            <a:r>
              <a:rPr lang="pl-PL" dirty="0" smtClean="0">
                <a:solidFill>
                  <a:schemeClr val="bg1"/>
                </a:solidFill>
              </a:rPr>
              <a:t>Architekt krajobrazu</a:t>
            </a:r>
            <a:r>
              <a:rPr lang="pl-PL" dirty="0" smtClean="0"/>
              <a:t> 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</a:t>
            </a:r>
            <a:r>
              <a:rPr lang="pl-PL" dirty="0" smtClean="0"/>
              <a:t>  </a:t>
            </a:r>
            <a:r>
              <a:rPr lang="pl-PL" dirty="0" smtClean="0"/>
              <a:t>zawód </a:t>
            </a:r>
            <a:r>
              <a:rPr lang="pl-PL" dirty="0" smtClean="0"/>
              <a:t>interdyscyplinarny (łączący wiele dziedzin nauk przyrodniczych, artystycznych, inżynierskich, socjologicznych ), polegający na realizacji, na zlecenie zamawiającego, obiektów architektury krajobrazu.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Architekt Krajobrazu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anna_plazinska\Desktop\pobr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857628"/>
            <a:ext cx="4786346" cy="235067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advClick="0" advTm="19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</a:t>
            </a:r>
            <a:r>
              <a:rPr lang="pl-PL" dirty="0" smtClean="0">
                <a:solidFill>
                  <a:schemeClr val="bg1"/>
                </a:solidFill>
              </a:rPr>
              <a:t>Architekt wnętrz 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 </a:t>
            </a:r>
            <a:r>
              <a:rPr lang="pl-PL" dirty="0" smtClean="0"/>
              <a:t>specjalista </a:t>
            </a:r>
            <a:r>
              <a:rPr lang="pl-PL" dirty="0" smtClean="0"/>
              <a:t>w dziedzinie kształtowania wnętrz architektonicznych, który zajmuje się wystrojem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i </a:t>
            </a:r>
            <a:r>
              <a:rPr lang="pl-PL" dirty="0" smtClean="0"/>
              <a:t>wyposażeniem ruchomym z uwzględnieniem funkcji pomieszczenia.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Architekt Wnętrz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anna_plazinsk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714752"/>
            <a:ext cx="5786478" cy="24156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</p:cSld>
  <p:clrMapOvr>
    <a:masterClrMapping/>
  </p:clrMapOvr>
  <p:transition advClick="0" advTm="13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   Aby zostać architektem </a:t>
            </a:r>
            <a:r>
              <a:rPr lang="pl-PL" dirty="0" smtClean="0"/>
              <a:t>i projektować należy ukończyć studia na kierunku architektura i urbanistyka na jednej z polskich politechnik. Studia te są przeznaczone szczególnie dla osób uzdolnionych w zakresie rysunku i plastyki, z predyspozycjami do nauk technicznych. 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Jak zostać architektem?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anna_plazinska\Desktop\pobrane (1).jpg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3357554" y="3929066"/>
            <a:ext cx="4429156" cy="218672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advClick="0" advTm="1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dirty="0" smtClean="0">
                <a:solidFill>
                  <a:srgbClr val="FF0000"/>
                </a:solidFill>
              </a:rPr>
              <a:t>Ile zarabia architekt?</a:t>
            </a:r>
            <a:r>
              <a:rPr lang="pl-PL" dirty="0" smtClean="0">
                <a:solidFill>
                  <a:srgbClr val="FF0000"/>
                </a:solidFill>
              </a:rPr>
              <a:t/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nna_plazinska\Desktop\ile_zarabia_architekt_w_polsce_1401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714752"/>
            <a:ext cx="6286544" cy="2286016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5" name="Prostokąt 4"/>
          <p:cNvSpPr/>
          <p:nvPr/>
        </p:nvSpPr>
        <p:spPr>
          <a:xfrm>
            <a:off x="714348" y="1357298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 smtClean="0"/>
              <a:t>Miesięczne zarobki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pl-PL" sz="2800" dirty="0" smtClean="0"/>
              <a:t>% architektów wahają się od </a:t>
            </a:r>
            <a:r>
              <a:rPr lang="pl-PL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6325</a:t>
            </a:r>
            <a:r>
              <a:rPr lang="pl-PL" sz="2800" dirty="0" smtClean="0">
                <a:solidFill>
                  <a:schemeClr val="bg1"/>
                </a:solidFill>
              </a:rPr>
              <a:t> złotych do </a:t>
            </a:r>
            <a:r>
              <a:rPr lang="pl-PL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10474</a:t>
            </a:r>
            <a:r>
              <a:rPr lang="pl-PL" sz="2800" dirty="0" smtClean="0">
                <a:solidFill>
                  <a:schemeClr val="bg1"/>
                </a:solidFill>
              </a:rPr>
              <a:t> złotych</a:t>
            </a:r>
            <a:r>
              <a:rPr lang="pl-PL" sz="2800" dirty="0" smtClean="0"/>
              <a:t>. Premia stanowi średnio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800" dirty="0" smtClean="0"/>
              <a:t>% pensji całkowitej architekta, natomiast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93</a:t>
            </a:r>
            <a:r>
              <a:rPr lang="pl-PL" sz="2800" dirty="0" smtClean="0"/>
              <a:t>% to płaca podstawowa. Część architektów otrzymuje również benefity.</a:t>
            </a:r>
            <a:endParaRPr lang="pl-PL" sz="2800" dirty="0"/>
          </a:p>
        </p:txBody>
      </p:sp>
    </p:spTree>
  </p:cSld>
  <p:clrMapOvr>
    <a:masterClrMapping/>
  </p:clrMapOvr>
  <p:transition advClick="0" advTm="18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246</TotalTime>
  <Words>176</Words>
  <PresentationFormat>Pokaz na ekranie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Papier</vt:lpstr>
      <vt:lpstr>Architekt - zawód moich marzeń</vt:lpstr>
      <vt:lpstr>Kim  jest architekt?</vt:lpstr>
      <vt:lpstr>Jakie są rodzaje  zawodów architekta?</vt:lpstr>
      <vt:lpstr>Urbanista</vt:lpstr>
      <vt:lpstr>Ruralista</vt:lpstr>
      <vt:lpstr>Architekt Krajobrazu</vt:lpstr>
      <vt:lpstr>Architekt Wnętrz</vt:lpstr>
      <vt:lpstr>Jak zostać architektem?</vt:lpstr>
      <vt:lpstr>Ile zarabia architekt? </vt:lpstr>
      <vt:lpstr>Podsumowanie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Architekt Zawód Moich Marzeń</dc:title>
  <dc:creator>anna_plazinska</dc:creator>
  <cp:lastModifiedBy>Bukpaś</cp:lastModifiedBy>
  <cp:revision>42</cp:revision>
  <dcterms:created xsi:type="dcterms:W3CDTF">2014-02-28T16:37:38Z</dcterms:created>
  <dcterms:modified xsi:type="dcterms:W3CDTF">2014-06-03T09:05:27Z</dcterms:modified>
</cp:coreProperties>
</file>