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</p:sldMasterIdLst>
  <p:notesMasterIdLst>
    <p:notesMasterId r:id="rId50"/>
  </p:notesMasterIdLst>
  <p:sldIdLst>
    <p:sldId id="256" r:id="rId2"/>
    <p:sldId id="293" r:id="rId3"/>
    <p:sldId id="257" r:id="rId4"/>
    <p:sldId id="274" r:id="rId5"/>
    <p:sldId id="264" r:id="rId6"/>
    <p:sldId id="294" r:id="rId7"/>
    <p:sldId id="258" r:id="rId8"/>
    <p:sldId id="259" r:id="rId9"/>
    <p:sldId id="260" r:id="rId10"/>
    <p:sldId id="261" r:id="rId11"/>
    <p:sldId id="265" r:id="rId12"/>
    <p:sldId id="262" r:id="rId13"/>
    <p:sldId id="273" r:id="rId14"/>
    <p:sldId id="263" r:id="rId15"/>
    <p:sldId id="266" r:id="rId16"/>
    <p:sldId id="272" r:id="rId17"/>
    <p:sldId id="276" r:id="rId18"/>
    <p:sldId id="275" r:id="rId19"/>
    <p:sldId id="292" r:id="rId20"/>
    <p:sldId id="295" r:id="rId21"/>
    <p:sldId id="277" r:id="rId22"/>
    <p:sldId id="296" r:id="rId23"/>
    <p:sldId id="280" r:id="rId24"/>
    <p:sldId id="278" r:id="rId25"/>
    <p:sldId id="279" r:id="rId26"/>
    <p:sldId id="281" r:id="rId27"/>
    <p:sldId id="298" r:id="rId28"/>
    <p:sldId id="267" r:id="rId29"/>
    <p:sldId id="268" r:id="rId30"/>
    <p:sldId id="299" r:id="rId31"/>
    <p:sldId id="269" r:id="rId32"/>
    <p:sldId id="301" r:id="rId33"/>
    <p:sldId id="270" r:id="rId34"/>
    <p:sldId id="271" r:id="rId35"/>
    <p:sldId id="297" r:id="rId36"/>
    <p:sldId id="283" r:id="rId37"/>
    <p:sldId id="284" r:id="rId38"/>
    <p:sldId id="300" r:id="rId39"/>
    <p:sldId id="285" r:id="rId40"/>
    <p:sldId id="286" r:id="rId41"/>
    <p:sldId id="287" r:id="rId42"/>
    <p:sldId id="288" r:id="rId43"/>
    <p:sldId id="289" r:id="rId44"/>
    <p:sldId id="307" r:id="rId45"/>
    <p:sldId id="303" r:id="rId46"/>
    <p:sldId id="304" r:id="rId47"/>
    <p:sldId id="306" r:id="rId48"/>
    <p:sldId id="290" r:id="rId49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CC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086" autoAdjust="0"/>
    <p:restoredTop sz="94660"/>
  </p:normalViewPr>
  <p:slideViewPr>
    <p:cSldViewPr>
      <p:cViewPr varScale="1">
        <p:scale>
          <a:sx n="88" d="100"/>
          <a:sy n="88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2903BD6-A686-45A6-8EBE-F24E87F98C42}" type="datetimeFigureOut">
              <a:rPr lang="pl-PL"/>
              <a:pPr>
                <a:defRPr/>
              </a:pPr>
              <a:t>2013-05-31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57648FF-DD3A-4387-A7E3-46F5E571EBF8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5939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66FC83E-472D-4F15-A523-F92DB8C0019B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Łącznik prosty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5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9C189-5A82-491B-9209-BDA51DE0A2A8}" type="datetimeFigureOut">
              <a:rPr lang="pl-PL"/>
              <a:pPr>
                <a:defRPr/>
              </a:pPr>
              <a:t>2013-05-31</a:t>
            </a:fld>
            <a:endParaRPr lang="pl-PL" dirty="0"/>
          </a:p>
        </p:txBody>
      </p:sp>
      <p:sp>
        <p:nvSpPr>
          <p:cNvPr id="6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3FB52-D6B2-4425-B798-5DC87A400BE0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C049E-DA09-47D8-8EA3-014595F5766A}" type="datetimeFigureOut">
              <a:rPr lang="pl-PL"/>
              <a:pPr>
                <a:defRPr/>
              </a:pPr>
              <a:t>2013-05-31</a:t>
            </a:fld>
            <a:endParaRPr lang="pl-PL" dirty="0"/>
          </a:p>
        </p:txBody>
      </p:sp>
      <p:sp>
        <p:nvSpPr>
          <p:cNvPr id="5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2DA58-D38A-4D5D-A90B-02E5B72261B6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FF55A-21CA-4D77-B48C-1ECB176AAEBE}" type="datetimeFigureOut">
              <a:rPr lang="pl-PL"/>
              <a:pPr>
                <a:defRPr/>
              </a:pPr>
              <a:t>2013-05-31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8A8CE-43D3-42FE-865C-CC3B6E3432BD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9B31E-6829-483E-92B9-F1BF7229BAA4}" type="datetimeFigureOut">
              <a:rPr lang="pl-PL"/>
              <a:pPr>
                <a:defRPr/>
              </a:pPr>
              <a:t>2013-05-31</a:t>
            </a:fld>
            <a:endParaRPr lang="pl-PL" dirty="0"/>
          </a:p>
        </p:txBody>
      </p:sp>
      <p:sp>
        <p:nvSpPr>
          <p:cNvPr id="5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C1EC0-08EA-4025-880B-D046646A32DE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Łącznik prosty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9BDC4-CAC0-4C11-9055-844C6A59C6A3}" type="datetimeFigureOut">
              <a:rPr lang="pl-PL"/>
              <a:pPr>
                <a:defRPr/>
              </a:pPr>
              <a:t>2013-05-31</a:t>
            </a:fld>
            <a:endParaRPr lang="pl-PL" dirty="0"/>
          </a:p>
        </p:txBody>
      </p:sp>
      <p:sp>
        <p:nvSpPr>
          <p:cNvPr id="7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C694B-3C5B-41E0-8744-D7437B4D3DDE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6E784-C196-4228-87B3-8CE5641F2E02}" type="datetimeFigureOut">
              <a:rPr lang="pl-PL"/>
              <a:pPr>
                <a:defRPr/>
              </a:pPr>
              <a:t>2013-05-31</a:t>
            </a:fld>
            <a:endParaRPr lang="pl-PL" dirty="0"/>
          </a:p>
        </p:txBody>
      </p:sp>
      <p:sp>
        <p:nvSpPr>
          <p:cNvPr id="6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72111-FD36-49E9-B512-547B49B08C20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8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23CF4-F58C-4A9B-AE30-30911FA42D67}" type="datetimeFigureOut">
              <a:rPr lang="pl-PL"/>
              <a:pPr>
                <a:defRPr/>
              </a:pPr>
              <a:t>2013-05-31</a:t>
            </a:fld>
            <a:endParaRPr lang="pl-PL" dirty="0"/>
          </a:p>
        </p:txBody>
      </p:sp>
      <p:sp>
        <p:nvSpPr>
          <p:cNvPr id="9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C3291-200D-4A4B-B14B-AAF0555EAABB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572DF-CBC3-49BE-9ABE-EB5900378B46}" type="datetimeFigureOut">
              <a:rPr lang="pl-PL"/>
              <a:pPr>
                <a:defRPr/>
              </a:pPr>
              <a:t>2013-05-31</a:t>
            </a:fld>
            <a:endParaRPr lang="pl-PL" dirty="0"/>
          </a:p>
        </p:txBody>
      </p:sp>
      <p:sp>
        <p:nvSpPr>
          <p:cNvPr id="4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BCAAD-254C-4D7A-AEB5-F84F5EE7B63F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B5503-5B19-497C-AA76-9CD56F6ED279}" type="datetimeFigureOut">
              <a:rPr lang="pl-PL"/>
              <a:pPr>
                <a:defRPr/>
              </a:pPr>
              <a:t>2013-05-31</a:t>
            </a:fld>
            <a:endParaRPr lang="pl-PL" dirty="0"/>
          </a:p>
        </p:txBody>
      </p:sp>
      <p:sp>
        <p:nvSpPr>
          <p:cNvPr id="3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30360-8E4E-470B-A8FB-EBA0CCD9F7E6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Łącznik prosty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3B166-52C5-496A-88C0-C5B2DF50147C}" type="datetimeFigureOut">
              <a:rPr lang="pl-PL"/>
              <a:pPr>
                <a:defRPr/>
              </a:pPr>
              <a:t>2013-05-31</a:t>
            </a:fld>
            <a:endParaRPr lang="pl-PL" dirty="0"/>
          </a:p>
        </p:txBody>
      </p:sp>
      <p:sp>
        <p:nvSpPr>
          <p:cNvPr id="7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16DE1-60C1-4DD5-A317-AAD1FD136C12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l-PL" noProof="0" dirty="0" smtClean="0"/>
              <a:t>Kliknij ikonę, aby dodać obraz</a:t>
            </a:r>
            <a:endParaRPr lang="en-US" noProof="0" dirty="0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E1381-B35F-4C31-9725-1656982D45C7}" type="datetimeFigureOut">
              <a:rPr lang="pl-PL"/>
              <a:pPr>
                <a:defRPr/>
              </a:pPr>
              <a:t>2013-05-31</a:t>
            </a:fld>
            <a:endParaRPr lang="pl-PL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5D231-0D83-4F2C-817A-C2BC3DF70657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29" name="Symbol zastępczy tekstu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568A56-7F9D-4179-B097-72FA68F5F34A}" type="datetimeFigureOut">
              <a:rPr lang="pl-PL"/>
              <a:pPr>
                <a:defRPr/>
              </a:pPr>
              <a:t>2013-05-31</a:t>
            </a:fld>
            <a:endParaRPr lang="pl-PL" dirty="0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2A9391-908F-4B7C-8CEE-2D0ABD8C666C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04" r:id="rId4"/>
    <p:sldLayoutId id="2147484010" r:id="rId5"/>
    <p:sldLayoutId id="2147484005" r:id="rId6"/>
    <p:sldLayoutId id="2147484011" r:id="rId7"/>
    <p:sldLayoutId id="2147484012" r:id="rId8"/>
    <p:sldLayoutId id="2147484013" r:id="rId9"/>
    <p:sldLayoutId id="2147484006" r:id="rId10"/>
    <p:sldLayoutId id="2147484014" r:id="rId11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42910" y="857232"/>
            <a:ext cx="7772400" cy="147002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7200" dirty="0" smtClean="0">
                <a:solidFill>
                  <a:srgbClr val="FF0000"/>
                </a:solidFill>
              </a:rPr>
              <a:t>Podróż </a:t>
            </a:r>
            <a:br>
              <a:rPr lang="pl-PL" sz="7200" dirty="0" smtClean="0">
                <a:solidFill>
                  <a:srgbClr val="FF0000"/>
                </a:solidFill>
              </a:rPr>
            </a:br>
            <a:r>
              <a:rPr lang="pl-PL" sz="7200" dirty="0" smtClean="0">
                <a:solidFill>
                  <a:srgbClr val="FF0000"/>
                </a:solidFill>
              </a:rPr>
              <a:t>	w </a:t>
            </a:r>
            <a:r>
              <a:rPr lang="pl-PL" sz="7500" dirty="0" smtClean="0">
                <a:solidFill>
                  <a:srgbClr val="FF0000"/>
                </a:solidFill>
              </a:rPr>
              <a:t>czasie</a:t>
            </a:r>
            <a:r>
              <a:rPr lang="pl-PL" sz="7200" dirty="0" smtClean="0">
                <a:solidFill>
                  <a:srgbClr val="FF0000"/>
                </a:solidFill>
              </a:rPr>
              <a:t> </a:t>
            </a:r>
            <a:br>
              <a:rPr lang="pl-PL" sz="7200" dirty="0" smtClean="0">
                <a:solidFill>
                  <a:srgbClr val="FF0000"/>
                </a:solidFill>
              </a:rPr>
            </a:br>
            <a:r>
              <a:rPr lang="pl-PL" sz="7200" dirty="0" smtClean="0">
                <a:solidFill>
                  <a:srgbClr val="FF0000"/>
                </a:solidFill>
              </a:rPr>
              <a:t>		po naszym 					mieście</a:t>
            </a:r>
            <a:endParaRPr lang="pl-PL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>
                <a:solidFill>
                  <a:schemeClr val="accent2">
                    <a:lumMod val="50000"/>
                  </a:schemeClr>
                </a:solidFill>
              </a:rPr>
              <a:t>W obrębie placu</a:t>
            </a:r>
            <a:endParaRPr lang="pl-P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pl-PL" smtClean="0"/>
              <a:t>Bar Turystyczny, obecnie sklep odzieżowy </a:t>
            </a:r>
          </a:p>
          <a:p>
            <a:endParaRPr lang="pl-PL" smtClean="0"/>
          </a:p>
        </p:txBody>
      </p:sp>
      <p:pic>
        <p:nvPicPr>
          <p:cNvPr id="4" name="Obraz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2428875"/>
            <a:ext cx="6643688" cy="4000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az 4" descr="DSC_8127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8662" y="2143116"/>
            <a:ext cx="7143800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050" y="188913"/>
            <a:ext cx="8229600" cy="15113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Kino Mazur</a:t>
            </a:r>
            <a:br>
              <a:rPr lang="pl-PL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endParaRPr lang="pl-PL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5" name="Obraz 4" descr="koło kina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0100" y="1500174"/>
            <a:ext cx="7215238" cy="48577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ymbol zastępczy zawartości 6" descr="DSC08513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85813" y="1285875"/>
            <a:ext cx="7542212" cy="5143500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>
                <a:solidFill>
                  <a:srgbClr val="7030A0"/>
                </a:solidFill>
              </a:rPr>
              <a:t>Fontanna</a:t>
            </a:r>
            <a:endParaRPr lang="pl-PL" dirty="0">
              <a:solidFill>
                <a:srgbClr val="7030A0"/>
              </a:solidFill>
            </a:endParaRPr>
          </a:p>
        </p:txBody>
      </p:sp>
      <p:pic>
        <p:nvPicPr>
          <p:cNvPr id="6" name="Obraz 5" descr="H:\olecko\1961-pl-wolnosci-fontanna-w-parku-30888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357298"/>
            <a:ext cx="7896558" cy="5161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 descr="DSC0852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1285875"/>
            <a:ext cx="8353425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642918"/>
            <a:ext cx="8229600" cy="149817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rgbClr val="00B050"/>
                </a:solidFill>
              </a:rPr>
              <a:t>Obecnie-Urząd Stanu Cywilnego, Izba Pamięci. Dawniej-ratusz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844675"/>
            <a:ext cx="5553075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uczen\Desktop\projekt zdjęc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501008"/>
            <a:ext cx="4392488" cy="3061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43306" y="357166"/>
            <a:ext cx="1571636" cy="8382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/>
              <a:t>Poczta</a:t>
            </a:r>
            <a:br>
              <a:rPr lang="pl-PL" dirty="0"/>
            </a:br>
            <a:endParaRPr lang="pl-PL" dirty="0"/>
          </a:p>
        </p:txBody>
      </p:sp>
      <p:pic>
        <p:nvPicPr>
          <p:cNvPr id="5" name="Obraz 4" descr="Budynek poczty przy rynku i bank przy ulicy Kolejowej - (przed 1945r.). Ze zbiorów M. Nowickiego.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1604" y="1714488"/>
            <a:ext cx="5857916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Symbol zastępczy zawartości 3" descr="DSC_8133.jpg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7158" y="1357298"/>
            <a:ext cx="8215370" cy="4929204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elewacja11201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8279" r="8279"/>
          <a:stretch>
            <a:fillRect/>
          </a:stretch>
        </p:blipFill>
        <p:spPr>
          <a:xfrm>
            <a:off x="571472" y="785794"/>
            <a:ext cx="8001056" cy="5143536"/>
          </a:xfr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rgbClr val="00B0F0"/>
                </a:solidFill>
              </a:rPr>
              <a:t/>
            </a:r>
            <a:br>
              <a:rPr lang="pl-PL" dirty="0">
                <a:solidFill>
                  <a:srgbClr val="00B0F0"/>
                </a:solidFill>
              </a:rPr>
            </a:br>
            <a:endParaRPr lang="pl-PL" dirty="0">
              <a:solidFill>
                <a:srgbClr val="00B0F0"/>
              </a:solidFill>
            </a:endParaRPr>
          </a:p>
        </p:txBody>
      </p:sp>
      <p:pic>
        <p:nvPicPr>
          <p:cNvPr id="5" name="Obraz 4" descr="L:\DCIM\100CANON\IMG_02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23640">
            <a:off x="-8671965" y="3138551"/>
            <a:ext cx="6017009" cy="45660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91264" cy="119675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Ulica Zamkowa</a:t>
            </a:r>
            <a:endParaRPr lang="pl-PL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4608512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Ulica Zamkowa- (z niemieckiego Schloss Strasse) na której znajduje się Kościół Katolicki, Komenda Policji, Internat Zespołu Szkół </a:t>
            </a:r>
            <a:r>
              <a:rPr lang="pl-PL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Technicznych            w Olecku </a:t>
            </a:r>
            <a:r>
              <a:rPr lang="pl-PL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oraz Polski Związek Wędkarstwa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pl-PL" dirty="0"/>
          </a:p>
        </p:txBody>
      </p:sp>
      <p:pic>
        <p:nvPicPr>
          <p:cNvPr id="4" name="Obraz 3" descr="C:\Users\Natalka\Desktop\takie tam\zdjęcie po przeróbce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97695">
            <a:off x="2843705" y="3221668"/>
            <a:ext cx="5256584" cy="3212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642918"/>
            <a:ext cx="8686800" cy="8382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>
                <a:solidFill>
                  <a:srgbClr val="92D050"/>
                </a:solidFill>
              </a:rPr>
              <a:t>odnowione </a:t>
            </a:r>
            <a:r>
              <a:rPr lang="pl-PL" dirty="0">
                <a:solidFill>
                  <a:srgbClr val="92D050"/>
                </a:solidFill>
              </a:rPr>
              <a:t>budynki mieszkalne na ulicy Zamkowej</a:t>
            </a:r>
          </a:p>
        </p:txBody>
      </p:sp>
      <p:pic>
        <p:nvPicPr>
          <p:cNvPr id="5" name="Obraz 4" descr="C:\Users\Natalka\Desktop\takie tam\Zamkowa zdjęcia\IMG_338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714500"/>
            <a:ext cx="6858000" cy="471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28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smtClean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625" y="71438"/>
            <a:ext cx="8229600" cy="1570037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Polski Związek Wędkarstwa oraz Internat Zespołu Szkół Technicznych na ulicy Zamkowej</a:t>
            </a:r>
          </a:p>
        </p:txBody>
      </p:sp>
      <p:pic>
        <p:nvPicPr>
          <p:cNvPr id="5" name="Obraz 4" descr="C:\Users\Natalka\Desktop\takie tam\interna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071678"/>
            <a:ext cx="6000792" cy="42148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Symbol zastępczy zawartości 3" descr="C:\Users\Natalka\Desktop\takie tam\IMG_2440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85852" y="1928802"/>
            <a:ext cx="6429420" cy="4500594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C:\Users\Natalka\Desktop\takie tam\Zamkowa zdjęcia\IMG_3374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57224" y="1285860"/>
            <a:ext cx="7429552" cy="48577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1142976" y="285728"/>
            <a:ext cx="6787436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Komenda główna policji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357188" y="357188"/>
            <a:ext cx="9144001" cy="6143625"/>
          </a:xfrm>
        </p:spPr>
        <p:txBody>
          <a:bodyPr>
            <a:noAutofit/>
          </a:bodyPr>
          <a:lstStyle/>
          <a:p>
            <a:pPr marL="742050" lvl="1" algn="ctr" fontAlgn="auto">
              <a:lnSpc>
                <a:spcPct val="21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pl-PL" sz="2400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Przygotowując prezentację zatytułowaną „Podróż w czasie                       po naszym mieście” chcieliśmy przybliżyć wizerunek Olecka                       z przeszłości i ocalić go we wspomnieniach mieszkańców.                      W tym celu zgromadziliśmy fotografie miejsc które uległy zmianom i zestawiliśmy ze zdjęciami współczesnymi. Wśród tych archiwalnych znalazły się zdjęcia wykonane przed kilkunastoma laty, ale są i takie, które pochodzą z początku XX w. </a:t>
            </a:r>
            <a:endParaRPr lang="pl-PL" sz="2400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714348" y="214290"/>
            <a:ext cx="771530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 Pomnik Trzech Mieczy</a:t>
            </a:r>
            <a:endParaRPr lang="pl-PL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14348" y="1571612"/>
            <a:ext cx="7858180" cy="45961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Pochodzi z 1927r., został on poświęcony żołnierzom niemieckim poległym w czasie bitew mazurskich toczonych w okolicy Olecka w 1914r.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img130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5852" y="1428736"/>
            <a:ext cx="6500858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ymbol zastępczy zawartości 3" descr="img_4328.JPG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57313" y="1428750"/>
            <a:ext cx="6429375" cy="45720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14546" y="142852"/>
            <a:ext cx="4786346" cy="8382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8000" b="1" cap="none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Skocznia</a:t>
            </a:r>
            <a:endParaRPr lang="pl-PL" sz="8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2976" y="1928802"/>
            <a:ext cx="6572296" cy="4525963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pl-PL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Została zbudowana około 1930r.</a:t>
            </a:r>
            <a:endParaRPr lang="pl-PL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H:\zdj na histe\budowa skoczni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1538" y="1643050"/>
            <a:ext cx="7215187" cy="40941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ymbol zastępczy zawartości 3" descr="img23.jp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00" y="1214422"/>
            <a:ext cx="7343775" cy="4643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img28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3608" y="1412776"/>
            <a:ext cx="7272808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25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500174"/>
            <a:ext cx="7286676" cy="4667410"/>
          </a:xfrm>
          <a:ln w="889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1357313"/>
            <a:ext cx="7572375" cy="497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2643174" y="428604"/>
            <a:ext cx="3643338" cy="838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/>
              <a:t>Stadion miejski</a:t>
            </a:r>
            <a:endParaRPr lang="pl-PL" dirty="0"/>
          </a:p>
        </p:txBody>
      </p:sp>
      <p:pic>
        <p:nvPicPr>
          <p:cNvPr id="28674" name="Picture 2" descr="http://www.festiwalbiegowy.pl/sites/default/files/oleck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1143000"/>
            <a:ext cx="7515225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4575175"/>
            <a:ext cx="34417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5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57356" y="214290"/>
            <a:ext cx="8686800" cy="8382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Dworzec kolejowy</a:t>
            </a:r>
            <a:endParaRPr lang="pl-PL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5720" y="1928802"/>
            <a:ext cx="8686800" cy="4525963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pl-PL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Zbudowany w 1911r.</a:t>
            </a:r>
            <a:endParaRPr lang="pl-PL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G:\zdj na histe\img149 na stacji pociągi.jp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71538" y="1785926"/>
            <a:ext cx="7000924" cy="40005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Obraz 3" descr="L:\DCIM\100CANON\IMG_02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785926"/>
            <a:ext cx="7143800" cy="407196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G:\zdj na histe\img149 na stacji pociągi.jp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00034" y="714356"/>
            <a:ext cx="8143932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L:\DCIM\100CANON\IMG_021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714375"/>
            <a:ext cx="8001000" cy="5500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60350"/>
            <a:ext cx="8686800" cy="4525963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pl-PL" b="1" smtClean="0">
                <a:solidFill>
                  <a:srgbClr val="0070C0"/>
                </a:solidFill>
              </a:rPr>
              <a:t>	</a:t>
            </a:r>
            <a:r>
              <a:rPr lang="pl-PL" b="1" smtClean="0">
                <a:solidFill>
                  <a:srgbClr val="0070C0"/>
                </a:solidFill>
                <a:latin typeface="Comic Sans MS" pitchFamily="66" charset="0"/>
              </a:rPr>
              <a:t>Olecko</a:t>
            </a:r>
            <a:r>
              <a:rPr lang="pl-PL" smtClean="0">
                <a:solidFill>
                  <a:srgbClr val="0070C0"/>
                </a:solidFill>
                <a:latin typeface="Comic Sans MS" pitchFamily="66" charset="0"/>
              </a:rPr>
              <a:t> (dawniej  </a:t>
            </a:r>
            <a:r>
              <a:rPr lang="pl-PL" i="1" smtClean="0">
                <a:solidFill>
                  <a:srgbClr val="0070C0"/>
                </a:solidFill>
                <a:latin typeface="Comic Sans MS" pitchFamily="66" charset="0"/>
              </a:rPr>
              <a:t>Margrabowa</a:t>
            </a:r>
            <a:r>
              <a:rPr lang="pl-PL" smtClean="0">
                <a:solidFill>
                  <a:srgbClr val="0070C0"/>
                </a:solidFill>
                <a:latin typeface="Comic Sans MS" pitchFamily="66" charset="0"/>
              </a:rPr>
              <a:t>)</a:t>
            </a:r>
          </a:p>
          <a:p>
            <a:pPr>
              <a:buFont typeface="Wingdings 2" pitchFamily="18" charset="2"/>
              <a:buNone/>
            </a:pPr>
            <a:r>
              <a:rPr lang="pl-PL" smtClean="0">
                <a:solidFill>
                  <a:srgbClr val="0070C0"/>
                </a:solidFill>
                <a:latin typeface="Comic Sans MS" pitchFamily="66" charset="0"/>
              </a:rPr>
              <a:t>	- miasto w północno-wschodniej części Polski   w województwie warmińsko-mazurskim,   powiecie oleckim, nad rzeką Legą i Jeziorem Oleckim Wielkim.</a:t>
            </a:r>
            <a:r>
              <a:rPr lang="pl-PL" smtClean="0">
                <a:solidFill>
                  <a:srgbClr val="00B0F0"/>
                </a:solidFill>
                <a:latin typeface="Comic Sans MS" pitchFamily="66" charset="0"/>
              </a:rPr>
              <a:t> </a:t>
            </a:r>
          </a:p>
          <a:p>
            <a:endParaRPr lang="pl-PL" smtClean="0"/>
          </a:p>
        </p:txBody>
      </p:sp>
      <p:pic>
        <p:nvPicPr>
          <p:cNvPr id="1026" name="Picture 2" descr="C:\Documents and Settings\a\Pulpit\Olecko h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3537138"/>
            <a:ext cx="3024336" cy="292317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686800" cy="8382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6000" b="1" cap="none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Kolejka wąskotorowa</a:t>
            </a:r>
            <a:endParaRPr lang="pl-PL" sz="6000" b="1" cap="none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52596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pl-PL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 Lokomotywa ustawiona                      w 2010r. w pobliżu miejsca,                                  w którym po zakończeniu </a:t>
            </a:r>
            <a:br>
              <a:rPr lang="pl-PL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pl-PL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II wojny światowej była stacja Oleckiej Kolejki Wąskotorowej, na trasie Olecko-Garbas                             i Olecko-Świętajno.</a:t>
            </a:r>
            <a:endParaRPr lang="pl-PL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214438"/>
            <a:ext cx="7858125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L:\DCIM\100CANON\IMG_02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96752"/>
            <a:ext cx="7858180" cy="5000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686800" cy="8382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44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Pomnik na cmentarzu niemieckim</a:t>
            </a:r>
            <a:endParaRPr lang="pl-PL" sz="44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5720" y="1785926"/>
            <a:ext cx="8686800" cy="4525963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pl-PL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Upamiętniający żołnierzy poległych w wojnach prusko-austriackich                      i prusko-francuskich z lat 1866r.               i 1870-1871r.</a:t>
            </a:r>
            <a:endParaRPr lang="pl-PL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news10a[1]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143125" y="1285875"/>
            <a:ext cx="4857750" cy="5072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143125" y="1285875"/>
            <a:ext cx="4929188" cy="5140325"/>
          </a:xfr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0" y="142875"/>
            <a:ext cx="8229600" cy="19383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Dworek Mazurski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/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4" name="Symbol zastępczy zawartości 3" descr="img140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313" y="1500188"/>
            <a:ext cx="6426200" cy="45005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http://www.dworek.olecko.pl/galeria/duze/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500174"/>
            <a:ext cx="6643734" cy="46434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57356" y="285728"/>
            <a:ext cx="8686800" cy="8382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66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Wieża ciśnień</a:t>
            </a:r>
            <a:endParaRPr lang="pl-PL" sz="6600" b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525963"/>
          </a:xfrm>
        </p:spPr>
        <p:txBody>
          <a:bodyPr>
            <a:normAutofit/>
          </a:bodyPr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Została zbudowana </a:t>
            </a:r>
            <a:b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na przełomie XIX/XX w. </a:t>
            </a:r>
            <a:b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Pracowała nieprzerwanie </a:t>
            </a:r>
            <a:b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pl-P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od 1907r. do czerwca 2006r.</a:t>
            </a:r>
            <a:endParaRPr lang="pl-PL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19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480" y="1571612"/>
            <a:ext cx="5286412" cy="4572032"/>
          </a:xfrm>
          <a:ln w="889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142984"/>
            <a:ext cx="5786478" cy="5437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4375" y="428625"/>
            <a:ext cx="8229600" cy="18589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Restauracja ,,Czar północy’’ , </a:t>
            </a:r>
            <a:r>
              <a:rPr lang="pl-PL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/>
            </a:r>
            <a:br>
              <a:rPr lang="pl-PL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pl-PL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dziś- </a:t>
            </a:r>
            <a:r>
              <a:rPr lang="pl-PL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,,colosseum</a:t>
            </a:r>
            <a:r>
              <a:rPr lang="pl-PL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’’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/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4" name="Symbol zastępczy zawartości 3" descr="koloseum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2000240"/>
            <a:ext cx="6858048" cy="4176464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az 4" descr="koloseum....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4348" y="2000240"/>
            <a:ext cx="7858180" cy="42148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8382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7200" b="1" cap="none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Młyn</a:t>
            </a:r>
            <a:endParaRPr lang="pl-PL" sz="7200" b="1" cap="none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2332037"/>
            <a:ext cx="8686800" cy="2321099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pl-PL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Wybudowany w 1895r. nad rzeką Legą.</a:t>
            </a:r>
            <a:endParaRPr lang="pl-PL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młyn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357313" y="1357313"/>
            <a:ext cx="6500812" cy="4929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ymbol zastępczy zawartości 6" descr="DSC08518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57313" y="1357313"/>
            <a:ext cx="6643687" cy="4983162"/>
          </a:xfr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857250"/>
            <a:ext cx="769302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28728" y="214290"/>
            <a:ext cx="6119812" cy="8382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Jezioro Olecko Wielkie</a:t>
            </a:r>
          </a:p>
        </p:txBody>
      </p:sp>
      <p:pic>
        <p:nvPicPr>
          <p:cNvPr id="4" name="Symbol zastępczy zawartości 3" descr="img21xgdsg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571612"/>
            <a:ext cx="7858180" cy="4643470"/>
          </a:xfrm>
          <a:ln w="2286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357298"/>
            <a:ext cx="8353425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642194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pl-PL" sz="3100" dirty="0">
                <a:solidFill>
                  <a:schemeClr val="accent6">
                    <a:lumMod val="75000"/>
                  </a:schemeClr>
                </a:solidFill>
              </a:rPr>
              <a:t>Wejście do Gimnazjum </a:t>
            </a:r>
            <a:r>
              <a:rPr lang="pl-PL" sz="3100" dirty="0" smtClean="0">
                <a:solidFill>
                  <a:schemeClr val="accent6">
                    <a:lumMod val="75000"/>
                  </a:schemeClr>
                </a:solidFill>
              </a:rPr>
              <a:t>nr 2 </a:t>
            </a:r>
            <a:br>
              <a:rPr lang="pl-PL" sz="31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pl-PL" sz="3100" dirty="0" smtClean="0">
                <a:solidFill>
                  <a:schemeClr val="accent6">
                    <a:lumMod val="75000"/>
                  </a:schemeClr>
                </a:solidFill>
              </a:rPr>
              <a:t>im. Mikołaja Kopernika </a:t>
            </a:r>
            <a:r>
              <a:rPr lang="pl-PL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pl-PL" dirty="0">
                <a:solidFill>
                  <a:schemeClr val="accent6">
                    <a:lumMod val="75000"/>
                  </a:schemeClr>
                </a:solidFill>
              </a:rPr>
            </a:br>
            <a:endParaRPr lang="pl-PL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Symbol zastępczy zawartości 3" descr="terazniejsze Gimnazjum nr.2.jpg"/>
          <p:cNvPicPr>
            <a:picLocks noGrp="1"/>
          </p:cNvPicPr>
          <p:nvPr>
            <p:ph idx="1"/>
          </p:nvPr>
        </p:nvPicPr>
        <p:blipFill>
          <a:blip r:embed="rId2"/>
          <a:srcRect l="11538"/>
          <a:stretch>
            <a:fillRect/>
          </a:stretch>
        </p:blipFill>
        <p:spPr>
          <a:xfrm>
            <a:off x="928688" y="1214438"/>
            <a:ext cx="7429500" cy="5286375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 descr="IMG_4303.JPG"/>
          <p:cNvPicPr/>
          <p:nvPr/>
        </p:nvPicPr>
        <p:blipFill>
          <a:blip r:embed="rId3" cstate="print"/>
          <a:srcRect r="6525"/>
          <a:stretch>
            <a:fillRect/>
          </a:stretch>
        </p:blipFill>
        <p:spPr>
          <a:xfrm>
            <a:off x="928662" y="1285860"/>
            <a:ext cx="7429552" cy="5214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1928813"/>
            <a:ext cx="7358063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193022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accent3">
                    <a:lumMod val="50000"/>
                  </a:schemeClr>
                </a:solidFill>
              </a:rPr>
              <a:t>Sala Gimnastyczna przy Gimnazjum </a:t>
            </a:r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>nr 2 im. </a:t>
            </a:r>
            <a:r>
              <a:rPr lang="pl-PL" dirty="0">
                <a:solidFill>
                  <a:schemeClr val="accent3">
                    <a:lumMod val="50000"/>
                  </a:schemeClr>
                </a:solidFill>
              </a:rPr>
              <a:t>Mikołaja Kopernika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 descr="IMG_4305.JPG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0125" y="1928813"/>
            <a:ext cx="7286625" cy="4429125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1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214625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>
                <a:solidFill>
                  <a:srgbClr val="C00000"/>
                </a:solidFill>
              </a:rPr>
              <a:t>Szkoła Podstawowa </a:t>
            </a:r>
            <a:r>
              <a:rPr lang="pl-PL" dirty="0" smtClean="0">
                <a:solidFill>
                  <a:srgbClr val="C00000"/>
                </a:solidFill>
              </a:rPr>
              <a:t>nr 4 </a:t>
            </a:r>
            <a:r>
              <a:rPr lang="pl-PL" dirty="0">
                <a:solidFill>
                  <a:srgbClr val="C00000"/>
                </a:solidFill>
              </a:rPr>
              <a:t>po spaleniu. </a:t>
            </a:r>
            <a:r>
              <a:rPr lang="pl-PL" dirty="0" smtClean="0">
                <a:solidFill>
                  <a:srgbClr val="C00000"/>
                </a:solidFill>
              </a:rPr>
              <a:t>Obecnie </a:t>
            </a:r>
            <a:r>
              <a:rPr lang="pl-PL" dirty="0">
                <a:solidFill>
                  <a:srgbClr val="C00000"/>
                </a:solidFill>
              </a:rPr>
              <a:t>Szkoła Podstawowa </a:t>
            </a:r>
            <a:r>
              <a:rPr lang="pl-PL" dirty="0" smtClean="0">
                <a:solidFill>
                  <a:srgbClr val="C00000"/>
                </a:solidFill>
              </a:rPr>
              <a:t>nr 3         im. </a:t>
            </a:r>
            <a:r>
              <a:rPr lang="pl-PL" dirty="0">
                <a:solidFill>
                  <a:srgbClr val="C00000"/>
                </a:solidFill>
              </a:rPr>
              <a:t>Jana Pawła II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 descr="G:\zdj na histe\Sp3 po pożarze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57290" y="2357430"/>
            <a:ext cx="6572296" cy="4143404"/>
          </a:xfrm>
          <a:ln w="889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az 4" descr="L:\DCIM\100CANON\IMG_019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2133600"/>
            <a:ext cx="6929438" cy="442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86800" cy="838200"/>
          </a:xfrm>
        </p:spPr>
        <p:txBody>
          <a:bodyPr>
            <a:noAutofit/>
          </a:bodyPr>
          <a:lstStyle/>
          <a:p>
            <a:r>
              <a:rPr lang="pl-PL" sz="2800" dirty="0" smtClean="0"/>
              <a:t>Centrum miasta- </a:t>
            </a:r>
            <a:br>
              <a:rPr lang="pl-PL" sz="2800" dirty="0" smtClean="0"/>
            </a:br>
            <a:r>
              <a:rPr lang="pl-PL" sz="2800" dirty="0" smtClean="0"/>
              <a:t>	  nazwy ulic po polsku i po niemiecku</a:t>
            </a:r>
            <a:br>
              <a:rPr lang="pl-PL" sz="2800" dirty="0" smtClean="0"/>
            </a:b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pPr lvl="7"/>
            <a:endParaRPr lang="pl-PL" dirty="0"/>
          </a:p>
        </p:txBody>
      </p:sp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71681" name="Object 1"/>
          <p:cNvGraphicFramePr>
            <a:graphicFrameLocks noChangeAspect="1"/>
          </p:cNvGraphicFramePr>
          <p:nvPr/>
        </p:nvGraphicFramePr>
        <p:xfrm>
          <a:off x="1428728" y="1214422"/>
          <a:ext cx="6252867" cy="5357850"/>
        </p:xfrm>
        <a:graphic>
          <a:graphicData uri="http://schemas.openxmlformats.org/presentationml/2006/ole">
            <p:oleObj spid="_x0000_s71681" r:id="rId3" imgW="6354360" imgH="5733360" progId="">
              <p:embed/>
            </p:oleObj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4" name="Symbol zastępczy zawartości 3" descr="Kopia mapa olecka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2138" y="188913"/>
            <a:ext cx="5842000" cy="6381750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4276" name="Rectangle 1"/>
          <p:cNvSpPr>
            <a:spLocks noChangeArrowheads="1"/>
          </p:cNvSpPr>
          <p:nvPr/>
        </p:nvSpPr>
        <p:spPr bwMode="auto">
          <a:xfrm>
            <a:off x="0" y="-495300"/>
            <a:ext cx="32083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l-PL" sz="1600">
              <a:ea typeface="Calibri" pitchFamily="34" charset="0"/>
            </a:endParaRPr>
          </a:p>
          <a:p>
            <a:endParaRPr lang="pl-PL" sz="1600">
              <a:ea typeface="Calibri" pitchFamily="34" charset="0"/>
            </a:endParaRPr>
          </a:p>
          <a:p>
            <a:endParaRPr lang="pl-PL" sz="1600">
              <a:ea typeface="Calibri" pitchFamily="34" charset="0"/>
            </a:endParaRPr>
          </a:p>
          <a:p>
            <a:r>
              <a:rPr lang="pl-PL" sz="4000">
                <a:ea typeface="Calibri" pitchFamily="34" charset="0"/>
              </a:rPr>
              <a:t>Mapa Olecka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 smtClean="0"/>
              <a:t>Nazwy ulic po niemiecku i polsku</a:t>
            </a:r>
            <a:endParaRPr lang="pl-PL" dirty="0"/>
          </a:p>
        </p:txBody>
      </p:sp>
      <p:pic>
        <p:nvPicPr>
          <p:cNvPr id="4" name="Symbol zastępczy zawartości 3" descr="Kopia mapa olecka.jpg"/>
          <p:cNvPicPr>
            <a:picLocks noGrp="1"/>
          </p:cNvPicPr>
          <p:nvPr>
            <p:ph idx="1"/>
          </p:nvPr>
        </p:nvPicPr>
        <p:blipFill>
          <a:blip r:embed="rId2"/>
          <a:srcRect l="63217" t="19265" r="3426" b="60018"/>
          <a:stretch>
            <a:fillRect/>
          </a:stretch>
        </p:blipFill>
        <p:spPr>
          <a:xfrm>
            <a:off x="1979613" y="981075"/>
            <a:ext cx="5838825" cy="5661025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85750" y="357188"/>
            <a:ext cx="8686800" cy="6715125"/>
          </a:xfrm>
        </p:spPr>
        <p:txBody>
          <a:bodyPr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pl-PL" dirty="0" smtClean="0"/>
              <a:t>Wykorzystane fotografie pochodzą ze zbiorów prywatnych i Internetu, uzupełnione o materiały zgromadzone przez uczestników projektu.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pl-PL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pl-PL" dirty="0" smtClean="0"/>
              <a:t>Uczestnicy projektu: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pl-PL" dirty="0" smtClean="0"/>
              <a:t>Maciej </a:t>
            </a:r>
            <a:r>
              <a:rPr lang="pl-PL" dirty="0" err="1" smtClean="0"/>
              <a:t>Fiećko</a:t>
            </a:r>
            <a:r>
              <a:rPr lang="pl-PL" dirty="0" smtClean="0"/>
              <a:t> kl. II a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pl-PL" dirty="0" smtClean="0"/>
              <a:t>Anna Nawrocka kl. II a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pl-PL" dirty="0" smtClean="0"/>
              <a:t>Angelika </a:t>
            </a:r>
            <a:r>
              <a:rPr lang="pl-PL" dirty="0" err="1" smtClean="0"/>
              <a:t>Opanowska</a:t>
            </a:r>
            <a:r>
              <a:rPr lang="pl-PL" dirty="0" smtClean="0"/>
              <a:t> kl. II a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pl-PL" dirty="0" smtClean="0"/>
              <a:t>Marcin Truchan kl. II b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pl-PL" dirty="0" smtClean="0"/>
              <a:t>Krzysztof Pogorzelski kl. II b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pl-PL" dirty="0" smtClean="0"/>
              <a:t>Mariusz Markowski kl. II b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pl-PL" dirty="0" smtClean="0"/>
              <a:t>Anna </a:t>
            </a:r>
            <a:r>
              <a:rPr lang="pl-PL" dirty="0" err="1" smtClean="0"/>
              <a:t>Sznejder</a:t>
            </a:r>
            <a:r>
              <a:rPr lang="pl-PL" dirty="0" smtClean="0"/>
              <a:t> kl. II d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pl-PL" dirty="0" smtClean="0"/>
              <a:t>Anna Zubowicz kl. II d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pl-PL" dirty="0" smtClean="0"/>
              <a:t>Julia Żebrowska kl. II d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pl-PL" dirty="0" smtClean="0"/>
              <a:t>Angelika Kamińska kl. II d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pl-PL" dirty="0" smtClean="0"/>
              <a:t>Emil Pietrzak kl. II d 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pl-PL" dirty="0" smtClean="0"/>
              <a:t>Filip Sasin kl. II e 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pl-PL" dirty="0" smtClean="0"/>
              <a:t>Filip </a:t>
            </a:r>
            <a:r>
              <a:rPr lang="pl-PL" dirty="0" err="1" smtClean="0"/>
              <a:t>Metelski</a:t>
            </a:r>
            <a:r>
              <a:rPr lang="pl-PL" dirty="0" smtClean="0"/>
              <a:t> kl. II e 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pl-PL" dirty="0" smtClean="0"/>
              <a:t>Krystian </a:t>
            </a:r>
            <a:r>
              <a:rPr lang="pl-PL" dirty="0" err="1" smtClean="0"/>
              <a:t>Pezowicz</a:t>
            </a:r>
            <a:r>
              <a:rPr lang="pl-PL" dirty="0" smtClean="0"/>
              <a:t> kl. II e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pl-PL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pl-PL" dirty="0" smtClean="0"/>
              <a:t> </a:t>
            </a:r>
            <a:endParaRPr lang="pl-PL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571500" y="2214563"/>
            <a:ext cx="8072438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Dziękujemy za uwagę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596" y="1071546"/>
            <a:ext cx="8440674" cy="4786346"/>
          </a:xfrm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143108" y="142852"/>
            <a:ext cx="503625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Plac Wolności</a:t>
            </a:r>
          </a:p>
        </p:txBody>
      </p:sp>
      <p:sp>
        <p:nvSpPr>
          <p:cNvPr id="6" name="Prostokąt 5"/>
          <p:cNvSpPr/>
          <p:nvPr/>
        </p:nvSpPr>
        <p:spPr>
          <a:xfrm>
            <a:off x="428596" y="1214422"/>
            <a:ext cx="8429652" cy="51706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4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+mn-lt"/>
                <a:cs typeface="+mn-cs"/>
              </a:rPr>
              <a:t>Niegdyś jeden z największych rynków w Europie. Środek placu zajmuje park z pomnikiem                                  z 2000 r. wzniesionym w hołdzie poległym za wolność ojczyzny.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1214438"/>
            <a:ext cx="8108950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Część południowa, siedziba sądu - (przed 1945r.). Ze zbiorów Z. Bereśniewicza.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472" y="357166"/>
            <a:ext cx="8042096" cy="6232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H:\zdj na histe\img6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4348" y="642918"/>
            <a:ext cx="7429552" cy="5286412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Obraz 5" descr="DSC085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642918"/>
            <a:ext cx="7429552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Wędrówk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638</TotalTime>
  <Words>412</Words>
  <Application>Microsoft Office PowerPoint</Application>
  <PresentationFormat>Pokaz na ekranie (4:3)</PresentationFormat>
  <Paragraphs>67</Paragraphs>
  <Slides>48</Slides>
  <Notes>1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0</vt:i4>
      </vt:variant>
      <vt:variant>
        <vt:lpstr>Tytuły slajdów</vt:lpstr>
      </vt:variant>
      <vt:variant>
        <vt:i4>48</vt:i4>
      </vt:variant>
    </vt:vector>
  </HeadingPairs>
  <TitlesOfParts>
    <vt:vector size="49" baseType="lpstr">
      <vt:lpstr>Wędrówka</vt:lpstr>
      <vt:lpstr>Podróż   w czasie    po naszym      mieście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W obrębie placu</vt:lpstr>
      <vt:lpstr>Kino Mazur </vt:lpstr>
      <vt:lpstr>Fontanna</vt:lpstr>
      <vt:lpstr>Obecnie-Urząd Stanu Cywilnego, Izba Pamięci. Dawniej-ratusz </vt:lpstr>
      <vt:lpstr>Poczta </vt:lpstr>
      <vt:lpstr> </vt:lpstr>
      <vt:lpstr>Ulica Zamkowa</vt:lpstr>
      <vt:lpstr>odnowione budynki mieszkalne na ulicy Zamkowej</vt:lpstr>
      <vt:lpstr>Polski Związek Wędkarstwa oraz Internat Zespołu Szkół Technicznych na ulicy Zamkowej</vt:lpstr>
      <vt:lpstr>Slajd 19</vt:lpstr>
      <vt:lpstr>Slajd 20</vt:lpstr>
      <vt:lpstr>Slajd 21</vt:lpstr>
      <vt:lpstr>Skocznia</vt:lpstr>
      <vt:lpstr>Slajd 23</vt:lpstr>
      <vt:lpstr>Slajd 24</vt:lpstr>
      <vt:lpstr>Slajd 25</vt:lpstr>
      <vt:lpstr>Stadion miejski</vt:lpstr>
      <vt:lpstr>Dworzec kolejowy</vt:lpstr>
      <vt:lpstr>Slajd 28</vt:lpstr>
      <vt:lpstr>Slajd 29</vt:lpstr>
      <vt:lpstr>Kolejka wąskotorowa</vt:lpstr>
      <vt:lpstr>Slajd 31</vt:lpstr>
      <vt:lpstr>Pomnik na cmentarzu niemieckim</vt:lpstr>
      <vt:lpstr>Slajd 33</vt:lpstr>
      <vt:lpstr>Dworek Mazurski </vt:lpstr>
      <vt:lpstr>Wieża ciśnień</vt:lpstr>
      <vt:lpstr>Slajd 36</vt:lpstr>
      <vt:lpstr>Restauracja ,,Czar północy’’ ,  dziś- ,,colosseum’’ </vt:lpstr>
      <vt:lpstr>Młyn</vt:lpstr>
      <vt:lpstr>Slajd 39</vt:lpstr>
      <vt:lpstr>Jezioro Olecko Wielkie</vt:lpstr>
      <vt:lpstr>Wejście do Gimnazjum nr 2  im. Mikołaja Kopernika  </vt:lpstr>
      <vt:lpstr>Sala Gimnastyczna przy Gimnazjum nr 2 im. Mikołaja Kopernika </vt:lpstr>
      <vt:lpstr>Szkoła Podstawowa nr 4 po spaleniu. Obecnie Szkoła Podstawowa nr 3         im. Jana Pawła II </vt:lpstr>
      <vt:lpstr>Centrum miasta-     nazwy ulic po polsku i po niemiecku </vt:lpstr>
      <vt:lpstr>Slajd 45</vt:lpstr>
      <vt:lpstr>Nazwy ulic po niemiecku i polsku</vt:lpstr>
      <vt:lpstr>Slajd 47</vt:lpstr>
      <vt:lpstr>Slajd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Olecko dawniej, Olecko dziś</dc:title>
  <dc:creator>Fiećko</dc:creator>
  <cp:lastModifiedBy>nauczyciel030n</cp:lastModifiedBy>
  <cp:revision>67</cp:revision>
  <dcterms:created xsi:type="dcterms:W3CDTF">2013-05-19T09:22:22Z</dcterms:created>
  <dcterms:modified xsi:type="dcterms:W3CDTF">2013-05-31T08:09:34Z</dcterms:modified>
</cp:coreProperties>
</file>