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6" r:id="rId9"/>
    <p:sldId id="265" r:id="rId10"/>
    <p:sldId id="264" r:id="rId11"/>
    <p:sldId id="269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58" r:id="rId21"/>
    <p:sldId id="276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E7"/>
    <a:srgbClr val="F4E0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79" autoAdjust="0"/>
    <p:restoredTop sz="94660"/>
  </p:normalViewPr>
  <p:slideViewPr>
    <p:cSldViewPr>
      <p:cViewPr>
        <p:scale>
          <a:sx n="47" d="100"/>
          <a:sy n="47" d="100"/>
        </p:scale>
        <p:origin x="-203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1A2B-D3CD-4714-BBFE-C5BB17AB8235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58B8-4DC5-4F09-84C0-7E4AC8014AD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4701-BF28-473D-856D-496D4DCE5CF4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29A6-FE40-46EA-9AE9-67FE685FB18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1FD3-8A54-4972-92FB-FF1F473EB270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0F09-17BD-4C09-9146-3E53C8836DE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6529-F6D4-481B-A17E-EA380136369B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EF26-38ED-4C02-92B1-616FC1ED7D3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62EE-9B33-4CC7-9784-463E7916B9E7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E8FD-7E76-4257-9523-0CF6AA47056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17F2-75BF-4004-883A-40A751F24A1F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8A07-B2C2-4D6B-828E-EA2FE21ABFD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3B89-B978-4E69-96B6-550855A4E9B5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70E8-FD31-41DF-AABE-DF5C5FAF58B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E133-4B11-4983-9310-02613B62DFAC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B4D7-3865-4340-A0FA-AE677DEF185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9F86-D110-4C26-BBC7-3B1656905DB1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91D0-D437-4A81-AC70-7DF9E8DB00F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5229-5260-4EB2-AA9A-5B416DCDCF7B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8E67-6798-42EB-832F-01658D5232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8BD8-B432-4904-9F67-BF3DCE8CF457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8381-DE4B-4D58-89F2-1D155D57B5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 advTm="8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141B8-1286-448F-A5A7-2C583038EF57}" type="datetimeFigureOut">
              <a:rPr lang="pl-PL"/>
              <a:pPr>
                <a:defRPr/>
              </a:pPr>
              <a:t>2013-04-23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921CA-D678-48BD-BEAD-1B33A70D49E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Tm="8000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3295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088" y="69215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8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Czy Mikołaj Kopernik może zostać idolem współczesnego gimnazjalisty? </a:t>
            </a:r>
            <a:endParaRPr lang="pl-PL" sz="4800" b="1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Projekt edukacyjny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 przygotowany przez klasę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Ia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,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Ib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 i IId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Opiekun- p. Elżbieta Łukasik</a:t>
            </a: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147050" cy="34417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A6A6A6"/>
                </a:solidFill>
                <a:latin typeface="Gabriola" pitchFamily="82" charset="0"/>
              </a:rPr>
              <a:t>Sami również wiele się nauczyliśmy o Mikołaju Koperniku. Obcowanie z jego biografią, opracowywanie notek do gazetki czy odpowiedzi do pytań konkursowych pomogło nam przyswoić szczyptę wiedzy o wielkim astronomie.</a:t>
            </a: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\Desktop\Projekt\IMG_6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\Desktop\Projekt\IMG_6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dmin\Desktop\Projekt\IMG_6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\Desktop\Projekt\IMG_6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92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C:\Users\Admin\Desktop\Projekt\IMG_6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0"/>
            <a:ext cx="43926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586581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sz="4800" dirty="0" smtClean="0">
                <a:latin typeface="Gabriola" pitchFamily="82" charset="0"/>
              </a:rPr>
              <a:t>    </a:t>
            </a:r>
            <a:r>
              <a:rPr lang="pl-PL" sz="4800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Sami ułożyliśmy i przeprowadziliśmy ankietę mającą na celu odpowiedź na pytanie, czy Mikołaj Kopernik może zostać idolem współczesnego gimnazjalisty. Prezentujemy wam najciekawsze wyniki.</a:t>
            </a:r>
            <a:endParaRPr lang="pl-PL" sz="4800" dirty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 advTm="8000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765175"/>
            <a:ext cx="7704137" cy="5400675"/>
          </a:xfrm>
        </p:spPr>
      </p:pic>
    </p:spTree>
  </p:cSld>
  <p:clrMapOvr>
    <a:masterClrMapping/>
  </p:clrMapOvr>
  <p:transition spd="slow" advTm="8000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1153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800" b="1" smtClean="0">
                <a:solidFill>
                  <a:srgbClr val="7F7F7F"/>
                </a:solidFill>
                <a:latin typeface="Gabriola" pitchFamily="82" charset="0"/>
              </a:rPr>
              <a:t>Realizacja naszego projektu trwała od października 2012 roku do kwietnia 2013 roku. W następującym składzie przyswajaliśmy sylwetkę M. Kopernika- patrona naszej szkoły.: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Aleksandra Kalicka IA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Gabriela Ryszkiewicz  IA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Justyna Sakowska IA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Malwina Taraszkiewicz IA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Zuzanna Bubrowska IB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Maja Kłoczko IB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Anna Sznejder IID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Anna Szwędrys IID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Anna Zubowicz IID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Oliwia Szyłak IID</a:t>
            </a:r>
            <a:endParaRPr lang="pl-PL" sz="2700" smtClean="0">
              <a:solidFill>
                <a:srgbClr val="604A7B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Julia Żebrowska II 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Justyna Kempisty IID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Magdalena Jurgielska IID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700" smtClean="0">
                <a:solidFill>
                  <a:srgbClr val="604A7B"/>
                </a:solidFill>
                <a:latin typeface="Gabriola" pitchFamily="82" charset="0"/>
              </a:rPr>
              <a:t>Sebastian Wysocki IID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2700" smtClean="0">
              <a:solidFill>
                <a:srgbClr val="604A7B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>
          <a:xfrm>
            <a:off x="971550" y="0"/>
            <a:ext cx="7451725" cy="6381750"/>
          </a:xfrm>
        </p:spPr>
        <p:txBody>
          <a:bodyPr/>
          <a:lstStyle/>
          <a:p>
            <a:pPr eaLnBrk="1" hangingPunct="1"/>
            <a:r>
              <a:rPr lang="pl-PL" sz="4000" smtClean="0">
                <a:solidFill>
                  <a:srgbClr val="604A7B"/>
                </a:solidFill>
                <a:latin typeface="Gabriola" pitchFamily="82" charset="0"/>
              </a:rPr>
              <a:t>Osiągnięcia grupy:</a:t>
            </a:r>
            <a:r>
              <a:rPr lang="pl-PL" sz="4000" smtClean="0">
                <a:latin typeface="Gabriola" pitchFamily="82" charset="0"/>
              </a:rPr>
              <a:t/>
            </a:r>
            <a:br>
              <a:rPr lang="pl-PL" sz="4000" smtClean="0">
                <a:latin typeface="Gabriola" pitchFamily="82" charset="0"/>
              </a:rPr>
            </a:br>
            <a:r>
              <a:rPr lang="pl-PL" sz="4000" smtClean="0">
                <a:solidFill>
                  <a:srgbClr val="A6A6A6"/>
                </a:solidFill>
                <a:latin typeface="Gabriola" pitchFamily="82" charset="0"/>
              </a:rPr>
              <a:t>- pomoc w organizacji konkursu wiedzy o Mikołaju Koperniku</a:t>
            </a:r>
            <a:br>
              <a:rPr lang="pl-PL" sz="4000" smtClean="0">
                <a:solidFill>
                  <a:srgbClr val="A6A6A6"/>
                </a:solidFill>
                <a:latin typeface="Gabriola" pitchFamily="82" charset="0"/>
              </a:rPr>
            </a:br>
            <a:r>
              <a:rPr lang="pl-PL" sz="4000" smtClean="0">
                <a:solidFill>
                  <a:srgbClr val="A6A6A6"/>
                </a:solidFill>
                <a:latin typeface="Gabriola" pitchFamily="82" charset="0"/>
              </a:rPr>
              <a:t>- przybliżenie sylwetki Patrona Szkoły uczniom</a:t>
            </a:r>
            <a:br>
              <a:rPr lang="pl-PL" sz="4000" smtClean="0">
                <a:solidFill>
                  <a:srgbClr val="A6A6A6"/>
                </a:solidFill>
                <a:latin typeface="Gabriola" pitchFamily="82" charset="0"/>
              </a:rPr>
            </a:br>
            <a:r>
              <a:rPr lang="pl-PL" sz="4000" smtClean="0">
                <a:solidFill>
                  <a:srgbClr val="A6A6A6"/>
                </a:solidFill>
                <a:latin typeface="Gabriola" pitchFamily="82" charset="0"/>
              </a:rPr>
              <a:t>- utworzenie gazetki szkolnej, widocznej i dostępnej dla każdego ucznia</a:t>
            </a:r>
            <a:br>
              <a:rPr lang="pl-PL" sz="4000" smtClean="0">
                <a:solidFill>
                  <a:srgbClr val="A6A6A6"/>
                </a:solidFill>
                <a:latin typeface="Gabriola" pitchFamily="82" charset="0"/>
              </a:rPr>
            </a:br>
            <a:r>
              <a:rPr lang="pl-PL" sz="4000" smtClean="0">
                <a:solidFill>
                  <a:srgbClr val="A6A6A6"/>
                </a:solidFill>
                <a:latin typeface="Gabriola" pitchFamily="82" charset="0"/>
              </a:rPr>
              <a:t>- przeprowadzenie wśród uczniów naszej szkoły ankiety „Czy Mikołaj Kopernik może zostać idolem współczesnego gimnazjalisty?”</a:t>
            </a: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3816350"/>
          </a:xfrm>
        </p:spPr>
        <p:txBody>
          <a:bodyPr/>
          <a:lstStyle/>
          <a:p>
            <a:pPr eaLnBrk="1" hangingPunct="1"/>
            <a:r>
              <a:rPr lang="pl-PL" sz="14000" dirty="0" smtClean="0">
                <a:latin typeface="Gabriola" pitchFamily="82" charset="0"/>
              </a:rPr>
              <a:t>Dziękujemy</a:t>
            </a:r>
          </a:p>
        </p:txBody>
      </p:sp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>
          <a:xfrm flipV="1">
            <a:off x="-5868988" y="7532688"/>
            <a:ext cx="8229601" cy="46037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  <p:transition spd="slow" advTm="8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ymbol zastępczy zawartości 3" descr="2012-12-19 15.06.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06488"/>
            <a:ext cx="7667625" cy="575151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Uczniowie biorący udział w projekcie wraz z opiekunem.</a:t>
            </a:r>
            <a:endParaRPr lang="pl-PL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740650" cy="5413375"/>
          </a:xfrm>
        </p:spPr>
        <p:txBody>
          <a:bodyPr/>
          <a:lstStyle/>
          <a:p>
            <a:pPr eaLnBrk="1" hangingPunct="1"/>
            <a:r>
              <a:rPr lang="pl-PL" sz="4000" smtClean="0">
                <a:solidFill>
                  <a:srgbClr val="7F7F7F"/>
                </a:solidFill>
                <a:latin typeface="Gabriola" pitchFamily="82" charset="0"/>
              </a:rPr>
              <a:t>Pierwsze spotkanie rozpoczęliśmy od ogólnego ustalenia, w jaki sposób chcemy zaprezentować zebrane przez nas materiały tak, by przyciągnąć uwagę  uczniów. Po wszystkich za i przeciw, jako pierwszy cel zaplanowaliśmy sprawdzenie poziomu wiedzy uczniów naszej szkoły o wielkim astronomie.</a:t>
            </a: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rostokąt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. </a:t>
            </a:r>
          </a:p>
        </p:txBody>
      </p:sp>
      <p:pic>
        <p:nvPicPr>
          <p:cNvPr id="17410" name="Picture 2" descr="C:\Users\Admin\Desktop\Projekt\IMG_6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0"/>
            <a:ext cx="762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617855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604A7B"/>
                </a:solidFill>
                <a:latin typeface="Gabriola" pitchFamily="82" charset="0"/>
              </a:rPr>
              <a:t>Wraz z pomocą pana Wojciecha Jeglińskiego, obmyśliliśmy zagadnienia do konkursu wiedzy.  Poprzez rozstrzygnięcie etapu szkolnego, dowiedzieliśmy się, jaki wysoki jest poziom wiedzy naszych rówieśników.</a:t>
            </a: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Desktop\Projekt\Zdjęcie0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950"/>
            <a:ext cx="4681538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751388" y="1844675"/>
            <a:ext cx="4392612" cy="3284538"/>
          </a:xfrm>
        </p:spPr>
        <p:txBody>
          <a:bodyPr/>
          <a:lstStyle/>
          <a:p>
            <a:pPr eaLnBrk="1" hangingPunct="1"/>
            <a:r>
              <a:rPr lang="pl-PL" sz="3200" smtClean="0">
                <a:solidFill>
                  <a:srgbClr val="604A7B"/>
                </a:solidFill>
                <a:latin typeface="Gabriola" pitchFamily="82" charset="0"/>
              </a:rPr>
              <a:t>Przed konkursem, zaprojektowaliśmy tablicę, na której zamieściliśmy najważniejsze i najciekawsze informacje o patronie naszej szkoły. Stworzyliśmy ją tak, by przykuwała uwagę i zachęcała do przeczytania, a zapamiętane ciekawostki z pewnością pomogły w rozwiązywaniu pytań konkursowych.</a:t>
            </a: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Admin\Desktop\Projekt\Zdjęcie0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857250"/>
            <a:ext cx="47879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Admin\Desktop\Projekt\Zdjęcie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451643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7991475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Uchwycone momenty podczas układania gazetki:</a:t>
            </a:r>
            <a:endParaRPr lang="pl-PL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esktop\Projekt\Zdjęcie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-53975"/>
            <a:ext cx="51847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285</Words>
  <Application>Microsoft Office PowerPoint</Application>
  <PresentationFormat>Pokaz na ekranie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Czy Mikołaj Kopernik może zostać idolem współczesnego gimnazjalisty? </vt:lpstr>
      <vt:lpstr>Slajd 2</vt:lpstr>
      <vt:lpstr>Uczniowie biorący udział w projekcie wraz z opiekunem.</vt:lpstr>
      <vt:lpstr>Pierwsze spotkanie rozpoczęliśmy od ogólnego ustalenia, w jaki sposób chcemy zaprezentować zebrane przez nas materiały tak, by przyciągnąć uwagę  uczniów. Po wszystkich za i przeciw, jako pierwszy cel zaplanowaliśmy sprawdzenie poziomu wiedzy uczniów naszej szkoły o wielkim astronomie.</vt:lpstr>
      <vt:lpstr>Slajd 5</vt:lpstr>
      <vt:lpstr>Wraz z pomocą pana Wojciecha Jeglińskiego, obmyśliliśmy zagadnienia do konkursu wiedzy.  Poprzez rozstrzygnięcie etapu szkolnego, dowiedzieliśmy się, jaki wysoki jest poziom wiedzy naszych rówieśników.</vt:lpstr>
      <vt:lpstr>Przed konkursem, zaprojektowaliśmy tablicę, na której zamieściliśmy najważniejsze i najciekawsze informacje o patronie naszej szkoły. Stworzyliśmy ją tak, by przykuwała uwagę i zachęcała do przeczytania, a zapamiętane ciekawostki z pewnością pomogły w rozwiązywaniu pytań konkursowych.</vt:lpstr>
      <vt:lpstr>Uchwycone momenty podczas układania gazetki:</vt:lpstr>
      <vt:lpstr>Slajd 9</vt:lpstr>
      <vt:lpstr>Sami również wiele się nauczyliśmy o Mikołaju Koperniku. Obcowanie z jego biografią, opracowywanie notek do gazetki czy odpowiedzi do pytań konkursowych pomogło nam przyswoić szczyptę wiedzy o wielkim astronomie.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Osiągnięcia grupy: - pomoc w organizacji konkursu wiedzy o Mikołaju Koperniku - przybliżenie sylwetki Patrona Szkoły uczniom - utworzenie gazetki szkolnej, widocznej i dostępnej dla każdego ucznia - przeprowadzenie wśród uczniów naszej szkoły ankiety „Czy Mikołaj Kopernik może zostać idolem współczesnego gimnazjalisty?”</vt:lpstr>
      <vt:lpstr>Dziękujemy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Mikołaj Kopernik może zostać idolem współczesnego gimnazjalisty?</dc:title>
  <dc:creator>Admin</dc:creator>
  <cp:lastModifiedBy>nauczyciel010n</cp:lastModifiedBy>
  <cp:revision>46</cp:revision>
  <dcterms:created xsi:type="dcterms:W3CDTF">2013-04-09T10:15:09Z</dcterms:created>
  <dcterms:modified xsi:type="dcterms:W3CDTF">2013-04-23T08:22:45Z</dcterms:modified>
</cp:coreProperties>
</file>